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5" r:id="rId4"/>
  </p:sldMasterIdLst>
  <p:notesMasterIdLst>
    <p:notesMasterId r:id="rId13"/>
  </p:notesMasterIdLst>
  <p:handoutMasterIdLst>
    <p:handoutMasterId r:id="rId14"/>
  </p:handoutMasterIdLst>
  <p:sldIdLst>
    <p:sldId id="351" r:id="rId5"/>
    <p:sldId id="350" r:id="rId6"/>
    <p:sldId id="354" r:id="rId7"/>
    <p:sldId id="355" r:id="rId8"/>
    <p:sldId id="357" r:id="rId9"/>
    <p:sldId id="359" r:id="rId10"/>
    <p:sldId id="362" r:id="rId11"/>
    <p:sldId id="361"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72"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6F14"/>
    <a:srgbClr val="F09E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18" autoAdjust="0"/>
    <p:restoredTop sz="95226" autoAdjust="0"/>
  </p:normalViewPr>
  <p:slideViewPr>
    <p:cSldViewPr snapToGrid="0">
      <p:cViewPr varScale="1">
        <p:scale>
          <a:sx n="78" d="100"/>
          <a:sy n="78" d="100"/>
        </p:scale>
        <p:origin x="960" y="67"/>
      </p:cViewPr>
      <p:guideLst>
        <p:guide orient="horz" pos="3672"/>
        <p:guide pos="3840"/>
      </p:guideLst>
    </p:cSldViewPr>
  </p:slideViewPr>
  <p:outlineViewPr>
    <p:cViewPr>
      <p:scale>
        <a:sx n="33" d="100"/>
        <a:sy n="33" d="100"/>
      </p:scale>
      <p:origin x="0" y="-106"/>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96" d="100"/>
          <a:sy n="96" d="100"/>
        </p:scale>
        <p:origin x="289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25F54AF4-B107-4A39-B225-D99F9BE0845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latin typeface="Meiryo UI" panose="020B0604030504040204" pitchFamily="50" charset="-128"/>
              <a:ea typeface="Meiryo UI" panose="020B0604030504040204" pitchFamily="50" charset="-128"/>
            </a:endParaRPr>
          </a:p>
        </p:txBody>
      </p:sp>
      <p:sp>
        <p:nvSpPr>
          <p:cNvPr id="3" name="日付プレースホルダー 2">
            <a:extLst>
              <a:ext uri="{FF2B5EF4-FFF2-40B4-BE49-F238E27FC236}">
                <a16:creationId xmlns:a16="http://schemas.microsoft.com/office/drawing/2014/main" id="{9EE3F192-7269-49A1-8AE4-F3BC13E2DBB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8F8743B-5EC0-42F8-8412-960316220073}" type="datetime1">
              <a:rPr kumimoji="1" lang="ja-JP" altLang="en-US" smtClean="0">
                <a:latin typeface="Meiryo UI" panose="020B0604030504040204" pitchFamily="50" charset="-128"/>
                <a:ea typeface="Meiryo UI" panose="020B0604030504040204" pitchFamily="50" charset="-128"/>
              </a:rPr>
              <a:t>2026/7/6</a:t>
            </a:fld>
            <a:endParaRPr kumimoji="1" lang="ja-JP" altLang="en-US">
              <a:latin typeface="Meiryo UI" panose="020B0604030504040204" pitchFamily="50" charset="-128"/>
              <a:ea typeface="Meiryo UI" panose="020B0604030504040204" pitchFamily="50" charset="-128"/>
            </a:endParaRPr>
          </a:p>
        </p:txBody>
      </p:sp>
      <p:sp>
        <p:nvSpPr>
          <p:cNvPr id="4" name="フッター プレースホルダー 3">
            <a:extLst>
              <a:ext uri="{FF2B5EF4-FFF2-40B4-BE49-F238E27FC236}">
                <a16:creationId xmlns:a16="http://schemas.microsoft.com/office/drawing/2014/main" id="{0620319E-261E-4630-B587-AE23281FB70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latin typeface="Meiryo UI" panose="020B0604030504040204" pitchFamily="50" charset="-128"/>
              <a:ea typeface="Meiryo UI" panose="020B0604030504040204" pitchFamily="50" charset="-128"/>
            </a:endParaRPr>
          </a:p>
        </p:txBody>
      </p:sp>
      <p:sp>
        <p:nvSpPr>
          <p:cNvPr id="5" name="スライド番号プレースホルダー 4">
            <a:extLst>
              <a:ext uri="{FF2B5EF4-FFF2-40B4-BE49-F238E27FC236}">
                <a16:creationId xmlns:a16="http://schemas.microsoft.com/office/drawing/2014/main" id="{76893A8F-2E20-48C8-8FE0-63F3B93F6DB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77410B-E378-432B-A158-6CD539DC2D6A}" type="slidenum">
              <a:rPr kumimoji="1" lang="en-US" altLang="ja-JP" smtClean="0">
                <a:latin typeface="Meiryo UI" panose="020B0604030504040204" pitchFamily="50" charset="-128"/>
                <a:ea typeface="Meiryo UI" panose="020B0604030504040204" pitchFamily="50" charset="-128"/>
              </a:rPr>
              <a:t>‹#›</a:t>
            </a:fld>
            <a:endParaRPr kumimoji="1"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2130970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eiryo UI" panose="020B0604030504040204" pitchFamily="50" charset="-128"/>
                <a:ea typeface="Meiryo UI" panose="020B0604030504040204" pitchFamily="50" charset="-128"/>
              </a:defRPr>
            </a:lvl1pPr>
          </a:lstStyle>
          <a:p>
            <a:endParaRPr lang="ja-JP" altLang="en-US">
              <a:latin typeface="Meiryo UI" panose="020B0604030504040204" pitchFamily="50" charset="-128"/>
              <a:ea typeface="Meiryo UI" panose="020B0604030504040204" pitchFamily="50" charset="-128"/>
            </a:endParaRPr>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eiryo UI" panose="020B0604030504040204" pitchFamily="50" charset="-128"/>
                <a:ea typeface="Meiryo UI" panose="020B0604030504040204" pitchFamily="50" charset="-128"/>
              </a:defRPr>
            </a:lvl1pPr>
          </a:lstStyle>
          <a:p>
            <a:fld id="{BB23563E-100D-413D-B02E-0280DABD992C}" type="datetime1">
              <a:rPr lang="ja-JP" altLang="en-US" smtClean="0"/>
              <a:pPr/>
              <a:t>2026/7/6</a:t>
            </a:fld>
            <a:endParaRPr lang="ja-JP" altLang="en-US" dirty="0"/>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ja-JP" altLang="en-US" noProof="0"/>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eiryo UI" panose="020B0604030504040204" pitchFamily="50" charset="-128"/>
                <a:ea typeface="Meiryo UI" panose="020B0604030504040204" pitchFamily="50" charset="-128"/>
              </a:defRPr>
            </a:lvl1pPr>
          </a:lstStyle>
          <a:p>
            <a:endParaRPr lang="ja-JP" altLang="en-US">
              <a:latin typeface="Meiryo UI" panose="020B0604030504040204" pitchFamily="50" charset="-128"/>
              <a:ea typeface="Meiryo UI" panose="020B0604030504040204" pitchFamily="50" charset="-128"/>
            </a:endParaRPr>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eiryo UI" panose="020B0604030504040204" pitchFamily="50" charset="-128"/>
                <a:ea typeface="Meiryo UI" panose="020B0604030504040204" pitchFamily="50" charset="-128"/>
              </a:defRPr>
            </a:lvl1pPr>
          </a:lstStyle>
          <a:p>
            <a:fld id="{A89C7E07-3C67-C64C-8DA0-0404F6303970}"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3252837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eiryo UI" panose="020B0604030504040204" pitchFamily="50" charset="-128"/>
        <a:ea typeface="Meiryo UI" panose="020B0604030504040204" pitchFamily="50" charset="-128"/>
        <a:cs typeface="+mn-cs"/>
      </a:defRPr>
    </a:lvl1pPr>
    <a:lvl2pPr marL="457200" algn="l" defTabSz="914400" rtl="0" eaLnBrk="1" latinLnBrk="0" hangingPunct="1">
      <a:defRPr sz="1200" kern="1200">
        <a:solidFill>
          <a:schemeClr val="tx1"/>
        </a:solidFill>
        <a:latin typeface="Meiryo UI" panose="020B0604030504040204" pitchFamily="50" charset="-128"/>
        <a:ea typeface="Meiryo UI" panose="020B0604030504040204" pitchFamily="50" charset="-128"/>
        <a:cs typeface="+mn-cs"/>
      </a:defRPr>
    </a:lvl2pPr>
    <a:lvl3pPr marL="914400" algn="l" defTabSz="914400" rtl="0" eaLnBrk="1" latinLnBrk="0" hangingPunct="1">
      <a:defRPr sz="1200" kern="1200">
        <a:solidFill>
          <a:schemeClr val="tx1"/>
        </a:solidFill>
        <a:latin typeface="Meiryo UI" panose="020B0604030504040204" pitchFamily="50" charset="-128"/>
        <a:ea typeface="Meiryo UI" panose="020B0604030504040204" pitchFamily="50" charset="-128"/>
        <a:cs typeface="+mn-cs"/>
      </a:defRPr>
    </a:lvl3pPr>
    <a:lvl4pPr marL="1371600" algn="l" defTabSz="914400" rtl="0" eaLnBrk="1" latinLnBrk="0" hangingPunct="1">
      <a:defRPr sz="1200" kern="1200">
        <a:solidFill>
          <a:schemeClr val="tx1"/>
        </a:solidFill>
        <a:latin typeface="Meiryo UI" panose="020B0604030504040204" pitchFamily="50" charset="-128"/>
        <a:ea typeface="Meiryo UI" panose="020B0604030504040204" pitchFamily="50" charset="-128"/>
        <a:cs typeface="+mn-cs"/>
      </a:defRPr>
    </a:lvl4pPr>
    <a:lvl5pPr marL="1828800" algn="l" defTabSz="914400" rtl="0" eaLnBrk="1" latinLnBrk="0" hangingPunct="1">
      <a:defRPr sz="1200" kern="1200">
        <a:solidFill>
          <a:schemeClr val="tx1"/>
        </a:solidFill>
        <a:latin typeface="Meiryo UI" panose="020B0604030504040204" pitchFamily="50" charset="-128"/>
        <a:ea typeface="Meiryo UI" panose="020B0604030504040204" pitchFamily="5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pPr rtl="0"/>
            <a:fld id="{A89C7E07-3C67-C64C-8DA0-0404F6303970}" type="slidenum">
              <a:rPr lang="en-US" altLang="ja-JP" smtClean="0"/>
              <a:t>1</a:t>
            </a:fld>
            <a:endParaRPr lang="ja-JP" altLang="en-US"/>
          </a:p>
        </p:txBody>
      </p:sp>
    </p:spTree>
    <p:extLst>
      <p:ext uri="{BB962C8B-B14F-4D97-AF65-F5344CB8AC3E}">
        <p14:creationId xmlns:p14="http://schemas.microsoft.com/office/powerpoint/2010/main" val="3560192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pPr rtl="0"/>
            <a:fld id="{A89C7E07-3C67-C64C-8DA0-0404F6303970}" type="slidenum">
              <a:rPr lang="en-US" altLang="ja-JP" smtClean="0"/>
              <a:t>2</a:t>
            </a:fld>
            <a:endParaRPr lang="ja-JP" altLang="en-US"/>
          </a:p>
        </p:txBody>
      </p:sp>
    </p:spTree>
    <p:extLst>
      <p:ext uri="{BB962C8B-B14F-4D97-AF65-F5344CB8AC3E}">
        <p14:creationId xmlns:p14="http://schemas.microsoft.com/office/powerpoint/2010/main" val="583241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pPr rtl="0"/>
            <a:fld id="{A89C7E07-3C67-C64C-8DA0-0404F6303970}" type="slidenum">
              <a:rPr lang="en-US" altLang="ja-JP" smtClean="0"/>
              <a:t>3</a:t>
            </a:fld>
            <a:endParaRPr lang="ja-JP" altLang="en-US"/>
          </a:p>
        </p:txBody>
      </p:sp>
    </p:spTree>
    <p:extLst>
      <p:ext uri="{BB962C8B-B14F-4D97-AF65-F5344CB8AC3E}">
        <p14:creationId xmlns:p14="http://schemas.microsoft.com/office/powerpoint/2010/main" val="3403210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C46586-5AAF-3BB6-9E68-CDD2B91C744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C2735F1-536F-5DA8-F009-D3DD8DBD9BE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FD6C78-8D03-97BB-F10B-47D7FD8EC520}"/>
              </a:ext>
            </a:extLst>
          </p:cNvPr>
          <p:cNvSpPr>
            <a:spLocks noGrp="1"/>
          </p:cNvSpPr>
          <p:nvPr>
            <p:ph type="body" idx="1"/>
          </p:nvPr>
        </p:nvSpPr>
        <p:spPr/>
        <p:txBody>
          <a:bodyPr/>
          <a:lstStyle/>
          <a:p>
            <a:endParaRPr kumimoji="1" lang="ja-JP" altLang="en-US">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AB6B7819-8811-4014-E35F-B7C9A2E5F0B6}"/>
              </a:ext>
            </a:extLst>
          </p:cNvPr>
          <p:cNvSpPr>
            <a:spLocks noGrp="1"/>
          </p:cNvSpPr>
          <p:nvPr>
            <p:ph type="sldNum" sz="quarter" idx="5"/>
          </p:nvPr>
        </p:nvSpPr>
        <p:spPr/>
        <p:txBody>
          <a:bodyPr/>
          <a:lstStyle/>
          <a:p>
            <a:pPr rtl="0"/>
            <a:fld id="{A89C7E07-3C67-C64C-8DA0-0404F6303970}" type="slidenum">
              <a:rPr lang="en-US" altLang="ja-JP" smtClean="0"/>
              <a:t>5</a:t>
            </a:fld>
            <a:endParaRPr lang="ja-JP" altLang="en-US"/>
          </a:p>
        </p:txBody>
      </p:sp>
    </p:spTree>
    <p:extLst>
      <p:ext uri="{BB962C8B-B14F-4D97-AF65-F5344CB8AC3E}">
        <p14:creationId xmlns:p14="http://schemas.microsoft.com/office/powerpoint/2010/main" val="156933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C17D3-DFF5-9454-EA2E-07D4EC5CB2A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9576C13-0F92-4D34-D846-B44F5A01A00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621C3AB-3442-7793-1F71-4F2C561E52D0}"/>
              </a:ext>
            </a:extLst>
          </p:cNvPr>
          <p:cNvSpPr>
            <a:spLocks noGrp="1"/>
          </p:cNvSpPr>
          <p:nvPr>
            <p:ph type="body" idx="1"/>
          </p:nvPr>
        </p:nvSpPr>
        <p:spPr/>
        <p:txBody>
          <a:bodyPr/>
          <a:lstStyle/>
          <a:p>
            <a:endParaRPr kumimoji="1" lang="ja-JP" altLang="en-US">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099E04D5-BAAE-8915-5926-96308EFB625E}"/>
              </a:ext>
            </a:extLst>
          </p:cNvPr>
          <p:cNvSpPr>
            <a:spLocks noGrp="1"/>
          </p:cNvSpPr>
          <p:nvPr>
            <p:ph type="sldNum" sz="quarter" idx="5"/>
          </p:nvPr>
        </p:nvSpPr>
        <p:spPr/>
        <p:txBody>
          <a:bodyPr/>
          <a:lstStyle/>
          <a:p>
            <a:pPr rtl="0"/>
            <a:fld id="{A89C7E07-3C67-C64C-8DA0-0404F6303970}" type="slidenum">
              <a:rPr lang="en-US" altLang="ja-JP" smtClean="0"/>
              <a:t>6</a:t>
            </a:fld>
            <a:endParaRPr lang="ja-JP" altLang="en-US"/>
          </a:p>
        </p:txBody>
      </p:sp>
    </p:spTree>
    <p:extLst>
      <p:ext uri="{BB962C8B-B14F-4D97-AF65-F5344CB8AC3E}">
        <p14:creationId xmlns:p14="http://schemas.microsoft.com/office/powerpoint/2010/main" val="1837201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F7825-F111-B277-E536-F4C703F9FC7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CF1EBE4-36A1-A0D2-6917-51A1344FA2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AC238A-ADCA-9421-0942-2CE415C24DAE}"/>
              </a:ext>
            </a:extLst>
          </p:cNvPr>
          <p:cNvSpPr>
            <a:spLocks noGrp="1"/>
          </p:cNvSpPr>
          <p:nvPr>
            <p:ph type="body" idx="1"/>
          </p:nvPr>
        </p:nvSpPr>
        <p:spPr/>
        <p:txBody>
          <a:bodyPr/>
          <a:lstStyle/>
          <a:p>
            <a:endParaRPr kumimoji="1" lang="ja-JP" altLang="en-US">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8769E912-201B-AB8C-B1B9-8D0A92DFD9BC}"/>
              </a:ext>
            </a:extLst>
          </p:cNvPr>
          <p:cNvSpPr>
            <a:spLocks noGrp="1"/>
          </p:cNvSpPr>
          <p:nvPr>
            <p:ph type="sldNum" sz="quarter" idx="5"/>
          </p:nvPr>
        </p:nvSpPr>
        <p:spPr/>
        <p:txBody>
          <a:bodyPr/>
          <a:lstStyle/>
          <a:p>
            <a:pPr rtl="0"/>
            <a:fld id="{A89C7E07-3C67-C64C-8DA0-0404F6303970}" type="slidenum">
              <a:rPr lang="en-US" altLang="ja-JP" smtClean="0"/>
              <a:t>7</a:t>
            </a:fld>
            <a:endParaRPr lang="ja-JP" altLang="en-US"/>
          </a:p>
        </p:txBody>
      </p:sp>
    </p:spTree>
    <p:extLst>
      <p:ext uri="{BB962C8B-B14F-4D97-AF65-F5344CB8AC3E}">
        <p14:creationId xmlns:p14="http://schemas.microsoft.com/office/powerpoint/2010/main" val="15888164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ja-JP" altLang="en-US"/>
              <a:t>マスター タイトルの書式設定</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5" name="Footer Placeholder 4"/>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Slide Number Placeholder 5"/>
          <p:cNvSpPr>
            <a:spLocks noGrp="1"/>
          </p:cNvSpPr>
          <p:nvPr>
            <p:ph type="sldNum" sz="quarter" idx="12"/>
          </p:nvPr>
        </p:nvSpPr>
        <p:spPr>
          <a:xfrm>
            <a:off x="9255346" y="2750337"/>
            <a:ext cx="1171888" cy="1356442"/>
          </a:xfrm>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09967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パノラマ写真 (キャプション付き)">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Footer Placeholder 5"/>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7" name="Slide Number Placeholder 6"/>
          <p:cNvSpPr>
            <a:spLocks noGrp="1"/>
          </p:cNvSpPr>
          <p:nvPr>
            <p:ph type="sldNum" sz="quarter" idx="12"/>
          </p:nvPr>
        </p:nvSpPr>
        <p:spPr>
          <a:xfrm>
            <a:off x="10729455" y="4711309"/>
            <a:ext cx="1154151" cy="1090789"/>
          </a:xfrm>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02546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ja-JP" altLang="en-US"/>
              <a:t>マスター タイトルの書式設定</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Footer Placeholder 5"/>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7" name="Slide Number Placeholder 6"/>
          <p:cNvSpPr>
            <a:spLocks noGrp="1"/>
          </p:cNvSpPr>
          <p:nvPr>
            <p:ph type="sldNum" sz="quarter" idx="12"/>
          </p:nvPr>
        </p:nvSpPr>
        <p:spPr>
          <a:xfrm>
            <a:off x="10729455" y="4711615"/>
            <a:ext cx="1154151" cy="1090789"/>
          </a:xfrm>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619909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ja-JP" altLang="en-US"/>
              <a:t>マスター タイトルの書式設定</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Footer Placeholder 5"/>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7" name="Slide Number Placeholder 6"/>
          <p:cNvSpPr>
            <a:spLocks noGrp="1"/>
          </p:cNvSpPr>
          <p:nvPr>
            <p:ph type="sldNum" sz="quarter" idx="12"/>
          </p:nvPr>
        </p:nvSpPr>
        <p:spPr>
          <a:xfrm>
            <a:off x="10729455" y="4709925"/>
            <a:ext cx="1154151" cy="1090789"/>
          </a:xfrm>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21551021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ja-JP" altLang="en-US"/>
              <a:t>マスター タイトルの書式設定</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Footer Placeholder 5"/>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7" name="Slide Number Placeholder 6"/>
          <p:cNvSpPr>
            <a:spLocks noGrp="1"/>
          </p:cNvSpPr>
          <p:nvPr>
            <p:ph type="sldNum" sz="quarter" idx="12"/>
          </p:nvPr>
        </p:nvSpPr>
        <p:spPr>
          <a:xfrm>
            <a:off x="10729455" y="4709925"/>
            <a:ext cx="1154151" cy="1090789"/>
          </a:xfrm>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520185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段">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ja-JP" altLang="en-US"/>
              <a:t>マスター タイトルの書式設定</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3" name="Date Placeholder 2"/>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4" name="Footer Placeholder 3"/>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5" name="Slide Number Placeholder 4"/>
          <p:cNvSpPr>
            <a:spLocks noGrp="1"/>
          </p:cNvSpPr>
          <p:nvPr>
            <p:ph type="sldNum" sz="quarter" idx="12"/>
          </p:nvPr>
        </p:nvSpPr>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36409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つの画像列">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ja-JP" altLang="en-US"/>
              <a:t>マスター タイトルの書式設定</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3" name="Date Placeholder 2"/>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4" name="Footer Placeholder 3"/>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5" name="Slide Number Placeholder 4"/>
          <p:cNvSpPr>
            <a:spLocks noGrp="1"/>
          </p:cNvSpPr>
          <p:nvPr>
            <p:ph type="sldNum" sz="quarter" idx="12"/>
          </p:nvPr>
        </p:nvSpPr>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427182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5" name="Footer Placeholder 4"/>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Slide Number Placeholder 5"/>
          <p:cNvSpPr>
            <a:spLocks noGrp="1"/>
          </p:cNvSpPr>
          <p:nvPr>
            <p:ph type="sldNum" sz="quarter" idx="12"/>
          </p:nvPr>
        </p:nvSpPr>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916911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6807126" y="5936187"/>
            <a:ext cx="2743200" cy="365125"/>
          </a:xfrm>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5" name="Footer Placeholder 4"/>
          <p:cNvSpPr>
            <a:spLocks noGrp="1"/>
          </p:cNvSpPr>
          <p:nvPr>
            <p:ph type="ftr" sz="quarter" idx="11"/>
          </p:nvPr>
        </p:nvSpPr>
        <p:spPr>
          <a:xfrm>
            <a:off x="680321" y="5936188"/>
            <a:ext cx="6126805" cy="365125"/>
          </a:xfrm>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6440887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議題">
    <p:spTree>
      <p:nvGrpSpPr>
        <p:cNvPr id="1" name=""/>
        <p:cNvGrpSpPr/>
        <p:nvPr/>
      </p:nvGrpSpPr>
      <p:grpSpPr>
        <a:xfrm>
          <a:off x="0" y="0"/>
          <a:ext cx="0" cy="0"/>
          <a:chOff x="0" y="0"/>
          <a:chExt cx="0" cy="0"/>
        </a:xfrm>
      </p:grpSpPr>
      <p:sp>
        <p:nvSpPr>
          <p:cNvPr id="10" name="長方形 9">
            <a:extLst>
              <a:ext uri="{FF2B5EF4-FFF2-40B4-BE49-F238E27FC236}">
                <a16:creationId xmlns:a16="http://schemas.microsoft.com/office/drawing/2014/main" id="{E7687ADE-BAA9-634F-96B8-ACF4EE9BDFC7}"/>
              </a:ext>
              <a:ext uri="{C183D7F6-B498-43B3-948B-1728B52AA6E4}">
                <adec:decorative xmlns:adec="http://schemas.microsoft.com/office/drawing/2017/decorative" val="1"/>
              </a:ext>
            </a:extLst>
          </p:cNvPr>
          <p:cNvSpPr>
            <a:spLocks/>
          </p:cNvSpPr>
          <p:nvPr userDrawn="1"/>
        </p:nvSpPr>
        <p:spPr bwMode="auto">
          <a:xfrm>
            <a:off x="0" y="-6836"/>
            <a:ext cx="11158847" cy="5824847"/>
          </a:xfrm>
          <a:prstGeom prst="rect">
            <a:avLst/>
          </a:prstGeom>
          <a:solidFill>
            <a:schemeClr val="accent1"/>
          </a:solidFill>
          <a:ln>
            <a:noFill/>
          </a:ln>
        </p:spPr>
        <p:txBody>
          <a:bodyPr rot="0" vert="horz" wrap="square" lIns="91440" tIns="45720" rIns="91440" bIns="45720" rtlCol="0" anchor="t" anchorCtr="0" upright="1">
            <a:noAutofit/>
          </a:bodyPr>
          <a:lstStyle/>
          <a:p>
            <a:pPr rtl="0"/>
            <a:endParaRPr lang="ja-JP" altLang="en-US" noProof="0">
              <a:latin typeface="Meiryo UI" panose="020B0604030504040204" pitchFamily="50" charset="-128"/>
              <a:ea typeface="Meiryo UI" panose="020B0604030504040204" pitchFamily="50" charset="-128"/>
            </a:endParaRPr>
          </a:p>
        </p:txBody>
      </p:sp>
      <p:sp>
        <p:nvSpPr>
          <p:cNvPr id="3" name="テキスト プレースホルダー 2">
            <a:extLst>
              <a:ext uri="{FF2B5EF4-FFF2-40B4-BE49-F238E27FC236}">
                <a16:creationId xmlns:a16="http://schemas.microsoft.com/office/drawing/2014/main" id="{8BFC26CF-26CC-354C-BB60-AD3E01D575ED}"/>
              </a:ext>
            </a:extLst>
          </p:cNvPr>
          <p:cNvSpPr>
            <a:spLocks noGrp="1"/>
          </p:cNvSpPr>
          <p:nvPr>
            <p:ph type="body" sz="quarter" idx="10" hasCustomPrompt="1"/>
          </p:nvPr>
        </p:nvSpPr>
        <p:spPr>
          <a:xfrm>
            <a:off x="1028700" y="2286000"/>
            <a:ext cx="7810499" cy="2904530"/>
          </a:xfrm>
          <a:prstGeom prst="rect">
            <a:avLst/>
          </a:prstGeom>
        </p:spPr>
        <p:txBody>
          <a:bodyPr lIns="0" tIns="0" rIns="0" bIns="0" rtlCol="0"/>
          <a:lstStyle>
            <a:lvl1pPr marL="0" indent="0">
              <a:lnSpc>
                <a:spcPct val="100000"/>
              </a:lnSpc>
              <a:buNone/>
              <a:defRPr sz="2800">
                <a:latin typeface="Meiryo UI" panose="020B0604030504040204" pitchFamily="50" charset="-128"/>
                <a:ea typeface="Meiryo UI" panose="020B0604030504040204" pitchFamily="50" charset="-128"/>
              </a:defRPr>
            </a:lvl1pPr>
            <a:lvl2pPr marL="457200" indent="0">
              <a:buNone/>
              <a:defRPr/>
            </a:lvl2pPr>
            <a:lvl3pPr marL="914400" indent="0">
              <a:buNone/>
              <a:defRPr/>
            </a:lvl3pPr>
            <a:lvl4pPr marL="1371600" indent="0">
              <a:buNone/>
              <a:defRPr/>
            </a:lvl4pPr>
            <a:lvl5pPr marL="1828800" indent="0">
              <a:buNone/>
              <a:defRPr/>
            </a:lvl5pPr>
          </a:lstStyle>
          <a:p>
            <a:pPr lvl="0" rtl="0"/>
            <a:r>
              <a:rPr lang="ja-JP" altLang="en-US" noProof="0"/>
              <a:t>クリックして編集する</a:t>
            </a:r>
          </a:p>
        </p:txBody>
      </p:sp>
      <p:cxnSp>
        <p:nvCxnSpPr>
          <p:cNvPr id="11" name="直線​​コネクタ(S) 10">
            <a:extLst>
              <a:ext uri="{FF2B5EF4-FFF2-40B4-BE49-F238E27FC236}">
                <a16:creationId xmlns:a16="http://schemas.microsoft.com/office/drawing/2014/main" id="{BBEC4E73-6A9F-2F46-89D1-559CE56C12BE}"/>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17" name="タイトル 1">
            <a:extLst>
              <a:ext uri="{FF2B5EF4-FFF2-40B4-BE49-F238E27FC236}">
                <a16:creationId xmlns:a16="http://schemas.microsoft.com/office/drawing/2014/main" id="{88BFD865-74BB-5B40-8DA8-7D7B921A75F5}"/>
              </a:ext>
            </a:extLst>
          </p:cNvPr>
          <p:cNvSpPr>
            <a:spLocks noGrp="1"/>
          </p:cNvSpPr>
          <p:nvPr>
            <p:ph type="title" hasCustomPrompt="1"/>
          </p:nvPr>
        </p:nvSpPr>
        <p:spPr>
          <a:xfrm>
            <a:off x="1028700" y="999068"/>
            <a:ext cx="7810500" cy="645284"/>
          </a:xfrm>
          <a:prstGeom prst="rect">
            <a:avLst/>
          </a:prstGeom>
        </p:spPr>
        <p:txBody>
          <a:bodyPr lIns="0" tIns="0" rIns="0" bIns="0" rtlCol="0" anchor="b"/>
          <a:lstStyle>
            <a:lvl1pPr>
              <a:defRPr>
                <a:latin typeface="Meiryo UI" panose="020B0604030504040204" pitchFamily="50" charset="-128"/>
                <a:ea typeface="Meiryo UI" panose="020B0604030504040204" pitchFamily="50" charset="-128"/>
              </a:defRPr>
            </a:lvl1pPr>
          </a:lstStyle>
          <a:p>
            <a:pPr rtl="0"/>
            <a:r>
              <a:rPr lang="ja-JP" altLang="en-US" noProof="0"/>
              <a:t>クリックして編集する</a:t>
            </a:r>
          </a:p>
        </p:txBody>
      </p:sp>
      <p:sp>
        <p:nvSpPr>
          <p:cNvPr id="9" name="日付プレースホルダー 8">
            <a:extLst>
              <a:ext uri="{FF2B5EF4-FFF2-40B4-BE49-F238E27FC236}">
                <a16:creationId xmlns:a16="http://schemas.microsoft.com/office/drawing/2014/main" id="{5A4B708A-874B-4F75-A235-6908EB43FA85}"/>
              </a:ext>
            </a:extLst>
          </p:cNvPr>
          <p:cNvSpPr>
            <a:spLocks noGrp="1"/>
          </p:cNvSpPr>
          <p:nvPr>
            <p:ph type="dt" sz="half" idx="11"/>
          </p:nvPr>
        </p:nvSpPr>
        <p:spPr/>
        <p:txBody>
          <a:bodyPr rtlCol="0"/>
          <a:lstStyle>
            <a:lvl1pPr>
              <a:defRPr>
                <a:latin typeface="Meiryo UI" panose="020B0604030504040204" pitchFamily="50" charset="-128"/>
                <a:ea typeface="Meiryo UI" panose="020B0604030504040204" pitchFamily="50" charset="-128"/>
              </a:defRPr>
            </a:lvl1pPr>
          </a:lstStyle>
          <a:p>
            <a:r>
              <a:rPr lang="ja-JP" altLang="en-US"/>
              <a:t>ソクラテス</a:t>
            </a:r>
          </a:p>
        </p:txBody>
      </p:sp>
      <p:sp>
        <p:nvSpPr>
          <p:cNvPr id="13" name="フッター プレースホルダー 12">
            <a:extLst>
              <a:ext uri="{FF2B5EF4-FFF2-40B4-BE49-F238E27FC236}">
                <a16:creationId xmlns:a16="http://schemas.microsoft.com/office/drawing/2014/main" id="{71D589B3-67A1-4B39-9EEF-2FB7AB10ECED}"/>
              </a:ext>
            </a:extLst>
          </p:cNvPr>
          <p:cNvSpPr>
            <a:spLocks noGrp="1"/>
          </p:cNvSpPr>
          <p:nvPr>
            <p:ph type="ftr" sz="quarter" idx="12"/>
          </p:nvPr>
        </p:nvSpPr>
        <p:spPr/>
        <p:txBody>
          <a:bodyPr rtlCol="0"/>
          <a:lstStyle>
            <a:lvl1pPr>
              <a:defRPr>
                <a:latin typeface="Meiryo UI" panose="020B0604030504040204" pitchFamily="50" charset="-128"/>
                <a:ea typeface="Meiryo UI" panose="020B0604030504040204" pitchFamily="50" charset="-128"/>
              </a:defRPr>
            </a:lvl1pPr>
          </a:lstStyle>
          <a:p>
            <a:r>
              <a:rPr lang="ja-JP" altLang="en-US"/>
              <a:t>ソクラテス</a:t>
            </a:r>
          </a:p>
        </p:txBody>
      </p:sp>
      <p:sp>
        <p:nvSpPr>
          <p:cNvPr id="14" name="スライド番号プレースホルダー 13">
            <a:extLst>
              <a:ext uri="{FF2B5EF4-FFF2-40B4-BE49-F238E27FC236}">
                <a16:creationId xmlns:a16="http://schemas.microsoft.com/office/drawing/2014/main" id="{F5D91E6B-55B5-4092-AD3B-F7E1FD004599}"/>
              </a:ext>
            </a:extLst>
          </p:cNvPr>
          <p:cNvSpPr>
            <a:spLocks noGrp="1"/>
          </p:cNvSpPr>
          <p:nvPr>
            <p:ph type="sldNum" sz="quarter" idx="13"/>
          </p:nvPr>
        </p:nvSpPr>
        <p:spPr/>
        <p:txBody>
          <a:bodyPr rtlCol="0"/>
          <a:lstStyle>
            <a:lvl1pPr>
              <a:defRPr>
                <a:latin typeface="Meiryo UI" panose="020B0604030504040204" pitchFamily="50" charset="-128"/>
                <a:ea typeface="Meiryo UI" panose="020B0604030504040204" pitchFamily="50" charset="-128"/>
              </a:defRPr>
            </a:lvl1pPr>
          </a:lstStyle>
          <a:p>
            <a:fld id="{7782931A-7D25-4B4B-9464-57AE418934A3}" type="slidenum">
              <a:rPr lang="en-US" altLang="ja-JP" smtClean="0"/>
              <a:pPr/>
              <a:t>‹#›</a:t>
            </a:fld>
            <a:endParaRPr lang="ja-JP" altLang="en-US"/>
          </a:p>
        </p:txBody>
      </p:sp>
    </p:spTree>
    <p:extLst>
      <p:ext uri="{BB962C8B-B14F-4D97-AF65-F5344CB8AC3E}">
        <p14:creationId xmlns:p14="http://schemas.microsoft.com/office/powerpoint/2010/main" val="4246123652"/>
      </p:ext>
    </p:extLst>
  </p:cSld>
  <p:clrMapOvr>
    <a:masterClrMapping/>
  </p:clrMapOvr>
  <p:extLst>
    <p:ext uri="{DCECCB84-F9BA-43D5-87BE-67443E8EF086}">
      <p15:sldGuideLst xmlns:p15="http://schemas.microsoft.com/office/powerpoint/2012/main">
        <p15:guide id="2" pos="648">
          <p15:clr>
            <a:srgbClr val="FBAE40"/>
          </p15:clr>
        </p15:guide>
        <p15:guide id="4" orient="horz" pos="1152">
          <p15:clr>
            <a:srgbClr val="FBAE40"/>
          </p15:clr>
        </p15:guide>
        <p15:guide id="5" orient="horz" pos="14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概要">
    <p:spTree>
      <p:nvGrpSpPr>
        <p:cNvPr id="1" name=""/>
        <p:cNvGrpSpPr/>
        <p:nvPr/>
      </p:nvGrpSpPr>
      <p:grpSpPr>
        <a:xfrm>
          <a:off x="0" y="0"/>
          <a:ext cx="0" cy="0"/>
          <a:chOff x="0" y="0"/>
          <a:chExt cx="0" cy="0"/>
        </a:xfrm>
      </p:grpSpPr>
      <p:sp>
        <p:nvSpPr>
          <p:cNvPr id="14" name="タイトル 1">
            <a:extLst>
              <a:ext uri="{FF2B5EF4-FFF2-40B4-BE49-F238E27FC236}">
                <a16:creationId xmlns:a16="http://schemas.microsoft.com/office/drawing/2014/main" id="{5D6FA74B-53F8-584F-85D3-47FB14D40E73}"/>
              </a:ext>
            </a:extLst>
          </p:cNvPr>
          <p:cNvSpPr>
            <a:spLocks noGrp="1"/>
          </p:cNvSpPr>
          <p:nvPr>
            <p:ph type="title" hasCustomPrompt="1"/>
          </p:nvPr>
        </p:nvSpPr>
        <p:spPr>
          <a:xfrm>
            <a:off x="1028700" y="999068"/>
            <a:ext cx="7810500" cy="645284"/>
          </a:xfrm>
          <a:prstGeom prst="rect">
            <a:avLst/>
          </a:prstGeom>
        </p:spPr>
        <p:txBody>
          <a:bodyPr lIns="0" tIns="0" rIns="0" bIns="0" rtlCol="0" anchor="b"/>
          <a:lstStyle>
            <a:lvl1pPr>
              <a:defRPr>
                <a:latin typeface="Meiryo UI" panose="020B0604030504040204" pitchFamily="50" charset="-128"/>
                <a:ea typeface="Meiryo UI" panose="020B0604030504040204" pitchFamily="50" charset="-128"/>
              </a:defRPr>
            </a:lvl1pPr>
          </a:lstStyle>
          <a:p>
            <a:pPr rtl="0"/>
            <a:r>
              <a:rPr lang="ja-JP" altLang="en-US" noProof="0"/>
              <a:t>クリックして編集する</a:t>
            </a:r>
          </a:p>
        </p:txBody>
      </p:sp>
      <p:cxnSp>
        <p:nvCxnSpPr>
          <p:cNvPr id="15" name="直線​​コネクタ(S) 14">
            <a:extLst>
              <a:ext uri="{FF2B5EF4-FFF2-40B4-BE49-F238E27FC236}">
                <a16:creationId xmlns:a16="http://schemas.microsoft.com/office/drawing/2014/main" id="{DC152369-C198-1E48-8F65-F6AC0534DFF6}"/>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3" name="テキスト プレースホルダー 2">
            <a:extLst>
              <a:ext uri="{FF2B5EF4-FFF2-40B4-BE49-F238E27FC236}">
                <a16:creationId xmlns:a16="http://schemas.microsoft.com/office/drawing/2014/main" id="{BC8921E4-02B0-3748-9844-933F710058FA}"/>
              </a:ext>
            </a:extLst>
          </p:cNvPr>
          <p:cNvSpPr>
            <a:spLocks noGrp="1"/>
          </p:cNvSpPr>
          <p:nvPr>
            <p:ph type="body" sz="quarter" idx="10" hasCustomPrompt="1"/>
          </p:nvPr>
        </p:nvSpPr>
        <p:spPr>
          <a:xfrm>
            <a:off x="1028700" y="2321923"/>
            <a:ext cx="4876800" cy="3825952"/>
          </a:xfrm>
          <a:prstGeom prst="rect">
            <a:avLst/>
          </a:prstGeom>
        </p:spPr>
        <p:txBody>
          <a:bodyPr rtlCol="0"/>
          <a:lstStyle>
            <a:lvl1pPr>
              <a:buNone/>
              <a:defRPr sz="1800">
                <a:latin typeface="Meiryo UI" panose="020B0604030504040204" pitchFamily="50" charset="-128"/>
                <a:ea typeface="Meiryo UI" panose="020B0604030504040204" pitchFamily="50" charset="-128"/>
              </a:defRPr>
            </a:lvl1pPr>
          </a:lstStyle>
          <a:p>
            <a:pPr lvl="0" rtl="0"/>
            <a:r>
              <a:rPr lang="ja-JP" altLang="en-US" noProof="0"/>
              <a:t>クリックして編集する</a:t>
            </a:r>
          </a:p>
        </p:txBody>
      </p:sp>
      <p:sp>
        <p:nvSpPr>
          <p:cNvPr id="16" name="テキスト プレースホルダー 2">
            <a:extLst>
              <a:ext uri="{FF2B5EF4-FFF2-40B4-BE49-F238E27FC236}">
                <a16:creationId xmlns:a16="http://schemas.microsoft.com/office/drawing/2014/main" id="{43048678-0BD6-C448-8690-BD61FC60950D}"/>
              </a:ext>
            </a:extLst>
          </p:cNvPr>
          <p:cNvSpPr>
            <a:spLocks noGrp="1"/>
          </p:cNvSpPr>
          <p:nvPr>
            <p:ph type="body" sz="quarter" idx="11" hasCustomPrompt="1"/>
          </p:nvPr>
        </p:nvSpPr>
        <p:spPr>
          <a:xfrm>
            <a:off x="6248400" y="2286000"/>
            <a:ext cx="4876800" cy="2746375"/>
          </a:xfrm>
          <a:prstGeom prst="rect">
            <a:avLst/>
          </a:prstGeom>
        </p:spPr>
        <p:txBody>
          <a:bodyPr rtlCol="0"/>
          <a:lstStyle>
            <a:lvl1pPr>
              <a:buNone/>
              <a:defRPr sz="1800">
                <a:latin typeface="Meiryo UI" panose="020B0604030504040204" pitchFamily="50" charset="-128"/>
                <a:ea typeface="Meiryo UI" panose="020B0604030504040204" pitchFamily="50" charset="-128"/>
              </a:defRPr>
            </a:lvl1pPr>
          </a:lstStyle>
          <a:p>
            <a:pPr lvl="0" rtl="0"/>
            <a:r>
              <a:rPr lang="ja-JP" altLang="en-US" noProof="0"/>
              <a:t>クリックして編集する</a:t>
            </a:r>
          </a:p>
        </p:txBody>
      </p:sp>
      <p:sp>
        <p:nvSpPr>
          <p:cNvPr id="2" name="日付プレースホルダー 1">
            <a:extLst>
              <a:ext uri="{FF2B5EF4-FFF2-40B4-BE49-F238E27FC236}">
                <a16:creationId xmlns:a16="http://schemas.microsoft.com/office/drawing/2014/main" id="{AAC8134C-ADB9-4E1C-97DD-12E5DE2C7753}"/>
              </a:ext>
            </a:extLst>
          </p:cNvPr>
          <p:cNvSpPr>
            <a:spLocks noGrp="1"/>
          </p:cNvSpPr>
          <p:nvPr>
            <p:ph type="dt" sz="half" idx="12"/>
          </p:nvPr>
        </p:nvSpPr>
        <p:spPr/>
        <p:txBody>
          <a:bodyPr rtlCol="0"/>
          <a:lstStyle>
            <a:lvl1pPr>
              <a:defRPr>
                <a:latin typeface="Meiryo UI" panose="020B0604030504040204" pitchFamily="50" charset="-128"/>
                <a:ea typeface="Meiryo UI" panose="020B0604030504040204" pitchFamily="50" charset="-128"/>
              </a:defRPr>
            </a:lvl1pPr>
          </a:lstStyle>
          <a:p>
            <a:r>
              <a:rPr lang="ja-JP" altLang="en-US"/>
              <a:t>ソクラテス</a:t>
            </a:r>
          </a:p>
        </p:txBody>
      </p:sp>
      <p:sp>
        <p:nvSpPr>
          <p:cNvPr id="4" name="フッター プレースホルダー 3">
            <a:extLst>
              <a:ext uri="{FF2B5EF4-FFF2-40B4-BE49-F238E27FC236}">
                <a16:creationId xmlns:a16="http://schemas.microsoft.com/office/drawing/2014/main" id="{67A0C24D-14BB-46C9-A4C2-DB15E4FB9B2B}"/>
              </a:ext>
            </a:extLst>
          </p:cNvPr>
          <p:cNvSpPr>
            <a:spLocks noGrp="1"/>
          </p:cNvSpPr>
          <p:nvPr>
            <p:ph type="ftr" sz="quarter" idx="13"/>
          </p:nvPr>
        </p:nvSpPr>
        <p:spPr/>
        <p:txBody>
          <a:bodyPr rtlCol="0"/>
          <a:lstStyle>
            <a:lvl1pPr>
              <a:defRPr>
                <a:latin typeface="Meiryo UI" panose="020B0604030504040204" pitchFamily="50" charset="-128"/>
                <a:ea typeface="Meiryo UI" panose="020B0604030504040204" pitchFamily="50" charset="-128"/>
              </a:defRPr>
            </a:lvl1pPr>
          </a:lstStyle>
          <a:p>
            <a:r>
              <a:rPr lang="ja-JP" altLang="en-US"/>
              <a:t>ソクラテス</a:t>
            </a:r>
          </a:p>
        </p:txBody>
      </p:sp>
      <p:sp>
        <p:nvSpPr>
          <p:cNvPr id="5" name="スライド番号プレースホルダー 4">
            <a:extLst>
              <a:ext uri="{FF2B5EF4-FFF2-40B4-BE49-F238E27FC236}">
                <a16:creationId xmlns:a16="http://schemas.microsoft.com/office/drawing/2014/main" id="{B033D085-5F13-41E2-9C46-08E3E2846CC8}"/>
              </a:ext>
            </a:extLst>
          </p:cNvPr>
          <p:cNvSpPr>
            <a:spLocks noGrp="1"/>
          </p:cNvSpPr>
          <p:nvPr>
            <p:ph type="sldNum" sz="quarter" idx="14"/>
          </p:nvPr>
        </p:nvSpPr>
        <p:spPr/>
        <p:txBody>
          <a:bodyPr rtlCol="0"/>
          <a:lstStyle>
            <a:lvl1pPr>
              <a:defRPr>
                <a:latin typeface="Meiryo UI" panose="020B0604030504040204" pitchFamily="50" charset="-128"/>
                <a:ea typeface="Meiryo UI" panose="020B0604030504040204" pitchFamily="50" charset="-128"/>
              </a:defRPr>
            </a:lvl1pPr>
          </a:lstStyle>
          <a:p>
            <a:fld id="{7782931A-7D25-4B4B-9464-57AE418934A3}" type="slidenum">
              <a:rPr lang="en-US" altLang="ja-JP" smtClean="0"/>
              <a:pPr/>
              <a:t>‹#›</a:t>
            </a:fld>
            <a:endParaRPr lang="ja-JP" altLang="en-US"/>
          </a:p>
        </p:txBody>
      </p:sp>
    </p:spTree>
    <p:extLst>
      <p:ext uri="{BB962C8B-B14F-4D97-AF65-F5344CB8AC3E}">
        <p14:creationId xmlns:p14="http://schemas.microsoft.com/office/powerpoint/2010/main" val="1679394454"/>
      </p:ext>
    </p:extLst>
  </p:cSld>
  <p:clrMapOvr>
    <a:masterClrMapping/>
  </p:clrMapOvr>
  <p:extLst>
    <p:ext uri="{DCECCB84-F9BA-43D5-87BE-67443E8EF086}">
      <p15:sldGuideLst xmlns:p15="http://schemas.microsoft.com/office/powerpoint/2012/main">
        <p15:guide id="2" pos="648">
          <p15:clr>
            <a:srgbClr val="FBAE40"/>
          </p15:clr>
        </p15:guide>
        <p15:guide id="4" orient="horz" pos="1152">
          <p15:clr>
            <a:srgbClr val="FBAE40"/>
          </p15:clr>
        </p15:guide>
        <p15:guide id="5" orient="horz" pos="14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5" name="Footer Placeholder 4"/>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Slide Number Placeholder 5"/>
          <p:cNvSpPr>
            <a:spLocks noGrp="1"/>
          </p:cNvSpPr>
          <p:nvPr>
            <p:ph type="sldNum" sz="quarter" idx="12"/>
          </p:nvPr>
        </p:nvSpPr>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99800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ありがとうございました ">
    <p:spTree>
      <p:nvGrpSpPr>
        <p:cNvPr id="1" name=""/>
        <p:cNvGrpSpPr/>
        <p:nvPr/>
      </p:nvGrpSpPr>
      <p:grpSpPr>
        <a:xfrm>
          <a:off x="0" y="0"/>
          <a:ext cx="0" cy="0"/>
          <a:chOff x="0" y="0"/>
          <a:chExt cx="0" cy="0"/>
        </a:xfrm>
      </p:grpSpPr>
      <p:sp>
        <p:nvSpPr>
          <p:cNvPr id="24" name="タイトル 1">
            <a:extLst>
              <a:ext uri="{FF2B5EF4-FFF2-40B4-BE49-F238E27FC236}">
                <a16:creationId xmlns:a16="http://schemas.microsoft.com/office/drawing/2014/main" id="{B35C0DBA-B958-984A-8540-551D3604D6D8}"/>
              </a:ext>
            </a:extLst>
          </p:cNvPr>
          <p:cNvSpPr>
            <a:spLocks noGrp="1"/>
          </p:cNvSpPr>
          <p:nvPr>
            <p:ph type="title" hasCustomPrompt="1"/>
          </p:nvPr>
        </p:nvSpPr>
        <p:spPr>
          <a:xfrm>
            <a:off x="6257107" y="999068"/>
            <a:ext cx="4876800" cy="645284"/>
          </a:xfrm>
          <a:prstGeom prst="rect">
            <a:avLst/>
          </a:prstGeom>
        </p:spPr>
        <p:txBody>
          <a:bodyPr lIns="0" tIns="0" rIns="0" bIns="0" rtlCol="0" anchor="b"/>
          <a:lstStyle>
            <a:lvl1pPr>
              <a:defRPr>
                <a:latin typeface="Meiryo UI" panose="020B0604030504040204" pitchFamily="50" charset="-128"/>
                <a:ea typeface="Meiryo UI" panose="020B0604030504040204" pitchFamily="50" charset="-128"/>
              </a:defRPr>
            </a:lvl1pPr>
          </a:lstStyle>
          <a:p>
            <a:pPr rtl="0"/>
            <a:r>
              <a:rPr lang="ja-JP" altLang="en-US" noProof="0"/>
              <a:t>クリックして編集する</a:t>
            </a:r>
          </a:p>
        </p:txBody>
      </p:sp>
      <p:sp>
        <p:nvSpPr>
          <p:cNvPr id="25" name="コンテンツ プレースホルダー 2">
            <a:extLst>
              <a:ext uri="{FF2B5EF4-FFF2-40B4-BE49-F238E27FC236}">
                <a16:creationId xmlns:a16="http://schemas.microsoft.com/office/drawing/2014/main" id="{0C9ECF50-A899-D84A-8DA7-545D7B1945C4}"/>
              </a:ext>
            </a:extLst>
          </p:cNvPr>
          <p:cNvSpPr>
            <a:spLocks noGrp="1"/>
          </p:cNvSpPr>
          <p:nvPr>
            <p:ph sz="half" idx="1" hasCustomPrompt="1"/>
          </p:nvPr>
        </p:nvSpPr>
        <p:spPr>
          <a:xfrm>
            <a:off x="6257107" y="2286003"/>
            <a:ext cx="4876800" cy="2332729"/>
          </a:xfrm>
          <a:prstGeom prst="rect">
            <a:avLst/>
          </a:prstGeom>
        </p:spPr>
        <p:txBody>
          <a:bodyPr lIns="0" tIns="0" rIns="0" bIns="0" rtlCol="0"/>
          <a:lstStyle>
            <a:lvl1pPr marL="0" indent="0">
              <a:lnSpc>
                <a:spcPct val="100000"/>
              </a:lnSpc>
              <a:buNone/>
              <a:defRPr sz="1800">
                <a:latin typeface="Meiryo UI" panose="020B0604030504040204" pitchFamily="50" charset="-128"/>
                <a:ea typeface="Meiryo UI"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rtl="0"/>
            <a:r>
              <a:rPr lang="ja-JP" altLang="en-US" noProof="0"/>
              <a:t>クリックして編集する</a:t>
            </a:r>
          </a:p>
        </p:txBody>
      </p:sp>
      <p:cxnSp>
        <p:nvCxnSpPr>
          <p:cNvPr id="11" name="直線​​コネクタ(S) 10">
            <a:extLst>
              <a:ext uri="{FF2B5EF4-FFF2-40B4-BE49-F238E27FC236}">
                <a16:creationId xmlns:a16="http://schemas.microsoft.com/office/drawing/2014/main" id="{0C23E260-2F88-C54F-893E-80966D14934A}"/>
              </a:ext>
            </a:extLst>
          </p:cNvPr>
          <p:cNvCxnSpPr>
            <a:cxnSpLocks/>
          </p:cNvCxnSpPr>
          <p:nvPr userDrawn="1"/>
        </p:nvCxnSpPr>
        <p:spPr>
          <a:xfrm>
            <a:off x="6261560" y="1869925"/>
            <a:ext cx="4872347" cy="0"/>
          </a:xfrm>
          <a:prstGeom prst="line">
            <a:avLst/>
          </a:prstGeom>
          <a:ln w="76200"/>
        </p:spPr>
        <p:style>
          <a:lnRef idx="1">
            <a:schemeClr val="dk1"/>
          </a:lnRef>
          <a:fillRef idx="0">
            <a:schemeClr val="dk1"/>
          </a:fillRef>
          <a:effectRef idx="0">
            <a:schemeClr val="dk1"/>
          </a:effectRef>
          <a:fontRef idx="minor">
            <a:schemeClr val="tx1"/>
          </a:fontRef>
        </p:style>
      </p:cxnSp>
      <p:sp>
        <p:nvSpPr>
          <p:cNvPr id="4" name="図プレースホルダー 3">
            <a:extLst>
              <a:ext uri="{FF2B5EF4-FFF2-40B4-BE49-F238E27FC236}">
                <a16:creationId xmlns:a16="http://schemas.microsoft.com/office/drawing/2014/main" id="{141785DC-164D-344A-8D61-85C59CABECCD}"/>
              </a:ext>
            </a:extLst>
          </p:cNvPr>
          <p:cNvSpPr>
            <a:spLocks noGrp="1"/>
          </p:cNvSpPr>
          <p:nvPr>
            <p:ph type="pic" sz="quarter" idx="10"/>
          </p:nvPr>
        </p:nvSpPr>
        <p:spPr>
          <a:xfrm>
            <a:off x="0" y="990600"/>
            <a:ext cx="4837176" cy="4837176"/>
          </a:xfrm>
          <a:prstGeom prst="rect">
            <a:avLst/>
          </a:prstGeom>
        </p:spPr>
        <p:txBody>
          <a:bodyPr rtlCol="0"/>
          <a:lstStyle>
            <a:lvl1pPr>
              <a:defRPr>
                <a:latin typeface="Meiryo UI" panose="020B0604030504040204" pitchFamily="50" charset="-128"/>
                <a:ea typeface="Meiryo UI" panose="020B0604030504040204" pitchFamily="50" charset="-128"/>
              </a:defRPr>
            </a:lvl1pPr>
          </a:lstStyle>
          <a:p>
            <a:pPr rtl="0"/>
            <a:r>
              <a:rPr lang="ja-JP" altLang="en-US" noProof="0"/>
              <a:t>アイコンをクリックして図を追加</a:t>
            </a:r>
          </a:p>
        </p:txBody>
      </p:sp>
      <p:sp>
        <p:nvSpPr>
          <p:cNvPr id="9" name="コンテンツ プレースホルダー 13">
            <a:extLst>
              <a:ext uri="{FF2B5EF4-FFF2-40B4-BE49-F238E27FC236}">
                <a16:creationId xmlns:a16="http://schemas.microsoft.com/office/drawing/2014/main" id="{8B57D363-927D-CE43-AD8A-2F5E6CC59E9F}"/>
              </a:ext>
            </a:extLst>
          </p:cNvPr>
          <p:cNvSpPr>
            <a:spLocks noGrp="1"/>
          </p:cNvSpPr>
          <p:nvPr>
            <p:ph sz="quarter" idx="12" hasCustomPrompt="1"/>
          </p:nvPr>
        </p:nvSpPr>
        <p:spPr>
          <a:xfrm>
            <a:off x="6257107" y="4659581"/>
            <a:ext cx="4876800" cy="543031"/>
          </a:xfrm>
          <a:prstGeom prst="rect">
            <a:avLst/>
          </a:prstGeom>
        </p:spPr>
        <p:txBody>
          <a:bodyPr lIns="0" tIns="0" rIns="0" bIns="0" rtlCol="0" anchor="t"/>
          <a:lstStyle>
            <a:lvl1pPr marL="0" indent="0">
              <a:buFontTx/>
              <a:buNone/>
              <a:defRPr sz="1600">
                <a:latin typeface="Meiryo UI" panose="020B0604030504040204" pitchFamily="50" charset="-128"/>
                <a:ea typeface="Meiryo UI" panose="020B0604030504040204" pitchFamily="50" charset="-128"/>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rtl="0"/>
            <a:r>
              <a:rPr lang="ja-JP" altLang="en-US" noProof="0"/>
              <a:t>クリックして編集する</a:t>
            </a:r>
          </a:p>
        </p:txBody>
      </p:sp>
      <p:sp>
        <p:nvSpPr>
          <p:cNvPr id="6" name="日付プレースホルダー 5">
            <a:extLst>
              <a:ext uri="{FF2B5EF4-FFF2-40B4-BE49-F238E27FC236}">
                <a16:creationId xmlns:a16="http://schemas.microsoft.com/office/drawing/2014/main" id="{DB2FDBC3-20E9-45B6-850D-2F34EA22D1B8}"/>
              </a:ext>
            </a:extLst>
          </p:cNvPr>
          <p:cNvSpPr>
            <a:spLocks noGrp="1"/>
          </p:cNvSpPr>
          <p:nvPr>
            <p:ph type="dt" sz="half" idx="13"/>
          </p:nvPr>
        </p:nvSpPr>
        <p:spPr/>
        <p:txBody>
          <a:bodyPr rtlCol="0"/>
          <a:lstStyle>
            <a:lvl1pPr>
              <a:defRPr>
                <a:latin typeface="Meiryo UI" panose="020B0604030504040204" pitchFamily="50" charset="-128"/>
                <a:ea typeface="Meiryo UI" panose="020B0604030504040204" pitchFamily="50" charset="-128"/>
              </a:defRPr>
            </a:lvl1pPr>
          </a:lstStyle>
          <a:p>
            <a:r>
              <a:rPr lang="ja-JP" altLang="en-US"/>
              <a:t>ソクラテス</a:t>
            </a:r>
          </a:p>
        </p:txBody>
      </p:sp>
      <p:sp>
        <p:nvSpPr>
          <p:cNvPr id="7" name="フッター プレースホルダー 6">
            <a:extLst>
              <a:ext uri="{FF2B5EF4-FFF2-40B4-BE49-F238E27FC236}">
                <a16:creationId xmlns:a16="http://schemas.microsoft.com/office/drawing/2014/main" id="{BC17A152-7FD0-42FA-9937-8667D4B75152}"/>
              </a:ext>
            </a:extLst>
          </p:cNvPr>
          <p:cNvSpPr>
            <a:spLocks noGrp="1"/>
          </p:cNvSpPr>
          <p:nvPr>
            <p:ph type="ftr" sz="quarter" idx="14"/>
          </p:nvPr>
        </p:nvSpPr>
        <p:spPr/>
        <p:txBody>
          <a:bodyPr rtlCol="0"/>
          <a:lstStyle>
            <a:lvl1pPr>
              <a:defRPr>
                <a:latin typeface="Meiryo UI" panose="020B0604030504040204" pitchFamily="50" charset="-128"/>
                <a:ea typeface="Meiryo UI" panose="020B0604030504040204" pitchFamily="50" charset="-128"/>
              </a:defRPr>
            </a:lvl1pPr>
          </a:lstStyle>
          <a:p>
            <a:r>
              <a:rPr lang="ja-JP" altLang="en-US"/>
              <a:t>ソクラテス</a:t>
            </a:r>
          </a:p>
        </p:txBody>
      </p:sp>
      <p:sp>
        <p:nvSpPr>
          <p:cNvPr id="8" name="スライド番号プレースホルダー 7">
            <a:extLst>
              <a:ext uri="{FF2B5EF4-FFF2-40B4-BE49-F238E27FC236}">
                <a16:creationId xmlns:a16="http://schemas.microsoft.com/office/drawing/2014/main" id="{B687AABD-BCAB-4325-8510-954CAAD92A9D}"/>
              </a:ext>
            </a:extLst>
          </p:cNvPr>
          <p:cNvSpPr>
            <a:spLocks noGrp="1"/>
          </p:cNvSpPr>
          <p:nvPr>
            <p:ph type="sldNum" sz="quarter" idx="15"/>
          </p:nvPr>
        </p:nvSpPr>
        <p:spPr/>
        <p:txBody>
          <a:bodyPr rtlCol="0"/>
          <a:lstStyle>
            <a:lvl1pPr>
              <a:defRPr>
                <a:latin typeface="Meiryo UI" panose="020B0604030504040204" pitchFamily="50" charset="-128"/>
                <a:ea typeface="Meiryo UI" panose="020B0604030504040204" pitchFamily="50" charset="-128"/>
              </a:defRPr>
            </a:lvl1pPr>
          </a:lstStyle>
          <a:p>
            <a:fld id="{7782931A-7D25-4B4B-9464-57AE418934A3}" type="slidenum">
              <a:rPr lang="en-US" altLang="ja-JP" smtClean="0"/>
              <a:pPr/>
              <a:t>‹#›</a:t>
            </a:fld>
            <a:endParaRPr lang="ja-JP" altLang="en-US"/>
          </a:p>
        </p:txBody>
      </p:sp>
    </p:spTree>
    <p:extLst>
      <p:ext uri="{BB962C8B-B14F-4D97-AF65-F5344CB8AC3E}">
        <p14:creationId xmlns:p14="http://schemas.microsoft.com/office/powerpoint/2010/main" val="1780354333"/>
      </p:ext>
    </p:extLst>
  </p:cSld>
  <p:clrMapOvr>
    <a:masterClrMapping/>
  </p:clrMapOvr>
  <p:extLst>
    <p:ext uri="{DCECCB84-F9BA-43D5-87BE-67443E8EF086}">
      <p15:sldGuideLst xmlns:p15="http://schemas.microsoft.com/office/powerpoint/2012/main">
        <p15:guide id="2" pos="648">
          <p15:clr>
            <a:srgbClr val="FBAE40"/>
          </p15:clr>
        </p15:guide>
        <p15:guide id="4" orient="horz" pos="1152">
          <p15:clr>
            <a:srgbClr val="FBAE40"/>
          </p15:clr>
        </p15:guide>
        <p15:guide id="5" orient="horz" pos="14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5" name="Footer Placeholder 4"/>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Slide Number Placeholder 5"/>
          <p:cNvSpPr>
            <a:spLocks noGrp="1"/>
          </p:cNvSpPr>
          <p:nvPr>
            <p:ph type="sldNum" sz="quarter" idx="12"/>
          </p:nvPr>
        </p:nvSpPr>
        <p:spPr>
          <a:xfrm>
            <a:off x="10729455" y="2869895"/>
            <a:ext cx="1154151" cy="1090789"/>
          </a:xfrm>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88088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Footer Placeholder 5"/>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7" name="Slide Number Placeholder 6"/>
          <p:cNvSpPr>
            <a:spLocks noGrp="1"/>
          </p:cNvSpPr>
          <p:nvPr>
            <p:ph type="sldNum" sz="quarter" idx="12"/>
          </p:nvPr>
        </p:nvSpPr>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49354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0322" y="3030008"/>
            <a:ext cx="4698355" cy="2906179"/>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594123" y="3030008"/>
            <a:ext cx="4700059" cy="2906179"/>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8" name="Footer Placeholder 7"/>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9" name="Slide Number Placeholder 8"/>
          <p:cNvSpPr>
            <a:spLocks noGrp="1"/>
          </p:cNvSpPr>
          <p:nvPr>
            <p:ph type="sldNum" sz="quarter" idx="12"/>
          </p:nvPr>
        </p:nvSpPr>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435559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4" name="Footer Placeholder 3"/>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5" name="Slide Number Placeholder 4"/>
          <p:cNvSpPr>
            <a:spLocks noGrp="1"/>
          </p:cNvSpPr>
          <p:nvPr>
            <p:ph type="sldNum" sz="quarter" idx="12"/>
          </p:nvPr>
        </p:nvSpPr>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25875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3" name="Footer Placeholder 2"/>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4" name="Slide Number Placeholder 3"/>
          <p:cNvSpPr>
            <a:spLocks noGrp="1"/>
          </p:cNvSpPr>
          <p:nvPr>
            <p:ph type="sldNum" sz="quarter" idx="12"/>
          </p:nvPr>
        </p:nvSpPr>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28404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Footer Placeholder 5"/>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7" name="Slide Number Placeholder 6"/>
          <p:cNvSpPr>
            <a:spLocks noGrp="1"/>
          </p:cNvSpPr>
          <p:nvPr>
            <p:ph type="sldNum" sz="quarter" idx="12"/>
          </p:nvPr>
        </p:nvSpPr>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90761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Footer Placeholder 5"/>
          <p:cNvSpPr>
            <a:spLocks noGrp="1"/>
          </p:cNvSpPr>
          <p:nvPr>
            <p:ph type="ftr" sz="quarter" idx="11"/>
          </p:nvPr>
        </p:nvSpPr>
        <p:spPr/>
        <p:txBody>
          <a:body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7" name="Slide Number Placeholder 6"/>
          <p:cNvSpPr>
            <a:spLocks noGrp="1"/>
          </p:cNvSpPr>
          <p:nvPr>
            <p:ph type="sldNum" sz="quarter" idx="12"/>
          </p:nvPr>
        </p:nvSpPr>
        <p:spPr/>
        <p:txBody>
          <a:body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55728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8000">
              <a:schemeClr val="accent1"/>
            </a:gs>
            <a:gs pos="100000">
              <a:schemeClr val="bg2">
                <a:lumMod val="40000"/>
                <a:lumOff val="60000"/>
              </a:schemeClr>
            </a:gs>
            <a:gs pos="2000">
              <a:srgbClr val="DE6F14"/>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2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r>
              <a:rPr lang="ja-JP" altLang="en-US"/>
              <a:t>ソクラテス</a:t>
            </a:r>
            <a:endParaRPr lang="ja-JP" altLang="en-US">
              <a:latin typeface="Meiryo UI" panose="020B0604030504040204" pitchFamily="50" charset="-128"/>
              <a:ea typeface="Meiryo UI" panose="020B0604030504040204" pitchFamily="50" charset="-128"/>
            </a:endParaRPr>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7782931A-7D25-4B4B-9464-57AE418934A3}" type="slidenum">
              <a:rPr lang="en-US" altLang="ja-JP" smtClean="0"/>
              <a:pPr/>
              <a:t>‹#›</a:t>
            </a:fld>
            <a:endParaRPr lang="ja-JP" altLang="en-US">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79627195"/>
      </p:ext>
    </p:extLst>
  </p:cSld>
  <p:clrMap bg1="dk1" tx1="lt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4" r:id="rId18"/>
    <p:sldLayoutId id="2147483714" r:id="rId19"/>
    <p:sldLayoutId id="2147483715" r:id="rId20"/>
  </p:sldLayoutIdLst>
  <p:hf sldNum="0" hdr="0" ftr="0"/>
  <p:txStyles>
    <p:titleStyle>
      <a:lvl1pPr algn="l" defTabSz="914400" rtl="0" eaLnBrk="1" latinLnBrk="0" hangingPunct="1">
        <a:lnSpc>
          <a:spcPct val="90000"/>
        </a:lnSpc>
        <a:spcBef>
          <a:spcPct val="0"/>
        </a:spcBef>
        <a:buNone/>
        <a:defRPr kumimoji="1"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4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08" userDrawn="1">
          <p15:clr>
            <a:srgbClr val="F26B43"/>
          </p15:clr>
        </p15:guide>
        <p15:guide id="2" pos="1824" userDrawn="1">
          <p15:clr>
            <a:srgbClr val="547EBF"/>
          </p15:clr>
        </p15:guide>
        <p15:guide id="3" orient="horz" pos="624" userDrawn="1">
          <p15:clr>
            <a:srgbClr val="F26B43"/>
          </p15:clr>
        </p15:guide>
        <p15:guide id="4" orient="horz" pos="3672" userDrawn="1">
          <p15:clr>
            <a:srgbClr val="F26B43"/>
          </p15:clr>
        </p15:guide>
        <p15:guide id="5" pos="3984" userDrawn="1">
          <p15:clr>
            <a:srgbClr val="547EBF"/>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209607A-1079-0440-B136-F827E83999C2}"/>
              </a:ext>
            </a:extLst>
          </p:cNvPr>
          <p:cNvSpPr>
            <a:spLocks noGrp="1"/>
          </p:cNvSpPr>
          <p:nvPr>
            <p:ph type="body" sz="quarter" idx="10"/>
          </p:nvPr>
        </p:nvSpPr>
        <p:spPr>
          <a:xfrm>
            <a:off x="1028700" y="2028289"/>
            <a:ext cx="8540685" cy="645284"/>
          </a:xfrm>
          <a:noFill/>
        </p:spPr>
        <p:txBody>
          <a:bodyPr rtlCol="0">
            <a:noAutofit/>
          </a:bodyPr>
          <a:lstStyle/>
          <a:p>
            <a:r>
              <a:rPr lang="ja-JP" altLang="en-US" sz="5400" dirty="0">
                <a:solidFill>
                  <a:schemeClr val="bg2"/>
                </a:solidFill>
                <a:latin typeface="+mj-ea"/>
                <a:ea typeface="+mj-ea"/>
              </a:rPr>
              <a:t>吉田松陰</a:t>
            </a:r>
          </a:p>
        </p:txBody>
      </p:sp>
      <p:sp>
        <p:nvSpPr>
          <p:cNvPr id="3" name="タイトル 2">
            <a:extLst>
              <a:ext uri="{FF2B5EF4-FFF2-40B4-BE49-F238E27FC236}">
                <a16:creationId xmlns:a16="http://schemas.microsoft.com/office/drawing/2014/main" id="{AB324FA0-0DB4-3942-B6B8-27D09C4FFA0C}"/>
              </a:ext>
            </a:extLst>
          </p:cNvPr>
          <p:cNvSpPr>
            <a:spLocks noGrp="1"/>
          </p:cNvSpPr>
          <p:nvPr>
            <p:ph type="title"/>
          </p:nvPr>
        </p:nvSpPr>
        <p:spPr/>
        <p:txBody>
          <a:bodyPr rtlCol="0"/>
          <a:lstStyle/>
          <a:p>
            <a:pPr rtl="0"/>
            <a:r>
              <a:rPr lang="ja-JP" altLang="en-US" dirty="0">
                <a:solidFill>
                  <a:schemeClr val="tx2">
                    <a:lumMod val="10000"/>
                  </a:schemeClr>
                </a:solidFill>
                <a:latin typeface="Meiryo UI" panose="020B0604030504040204" pitchFamily="50" charset="-128"/>
                <a:ea typeface="Meiryo UI" panose="020B0604030504040204" pitchFamily="50" charset="-128"/>
              </a:rPr>
              <a:t>思想家</a:t>
            </a:r>
          </a:p>
        </p:txBody>
      </p:sp>
      <p:sp>
        <p:nvSpPr>
          <p:cNvPr id="4" name="日付プレースホルダー 19">
            <a:extLst>
              <a:ext uri="{FF2B5EF4-FFF2-40B4-BE49-F238E27FC236}">
                <a16:creationId xmlns:a16="http://schemas.microsoft.com/office/drawing/2014/main" id="{870AA749-BFB2-8DA8-4978-46ACE75D8901}"/>
              </a:ext>
            </a:extLst>
          </p:cNvPr>
          <p:cNvSpPr txBox="1">
            <a:spLocks/>
          </p:cNvSpPr>
          <p:nvPr/>
        </p:nvSpPr>
        <p:spPr>
          <a:xfrm>
            <a:off x="9243650" y="6427624"/>
            <a:ext cx="2743200" cy="365125"/>
          </a:xfrm>
          <a:prstGeom prst="rect">
            <a:avLst/>
          </a:prstGeom>
        </p:spPr>
        <p:txBody>
          <a:bodyPr vert="horz" lIns="91440" tIns="45720" rIns="91440" bIns="45720" rtlCol="0" anchor="ctr"/>
          <a:lstStyle>
            <a:defPPr>
              <a:defRPr lang="en-US"/>
            </a:defPPr>
            <a:lvl1pPr marL="0" algn="l" defTabSz="457200" rtl="0" eaLnBrk="1" latinLnBrk="0" hangingPunct="1">
              <a:defRPr sz="1050" kern="1200">
                <a:solidFill>
                  <a:schemeClr val="tx1">
                    <a:tint val="75000"/>
                  </a:schemeClr>
                </a:solidFill>
                <a:latin typeface="Meiryo UI" panose="020B0604030504040204" pitchFamily="50" charset="-128"/>
                <a:ea typeface="Meiryo UI" panose="020B0604030504040204"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ja-JP" altLang="en-US" b="1" dirty="0">
                <a:solidFill>
                  <a:schemeClr val="tx2">
                    <a:lumMod val="25000"/>
                  </a:schemeClr>
                </a:solidFill>
                <a:latin typeface="+mj-ea"/>
              </a:rPr>
              <a:t>吉田松陰</a:t>
            </a:r>
            <a:endParaRPr lang="ja-JP" altLang="en-US" dirty="0">
              <a:solidFill>
                <a:schemeClr val="tx2">
                  <a:lumMod val="10000"/>
                </a:schemeClr>
              </a:solidFill>
            </a:endParaRPr>
          </a:p>
        </p:txBody>
      </p:sp>
    </p:spTree>
    <p:extLst>
      <p:ext uri="{BB962C8B-B14F-4D97-AF65-F5344CB8AC3E}">
        <p14:creationId xmlns:p14="http://schemas.microsoft.com/office/powerpoint/2010/main" val="738577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98000">
              <a:schemeClr val="accent1"/>
            </a:gs>
            <a:gs pos="100000">
              <a:schemeClr val="bg2">
                <a:lumMod val="40000"/>
                <a:lumOff val="60000"/>
              </a:schemeClr>
            </a:gs>
            <a:gs pos="0">
              <a:schemeClr val="accent1">
                <a:lumMod val="60000"/>
                <a:lumOff val="40000"/>
              </a:schemeClr>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AB67F85-B014-E54D-AC82-A789515E821B}"/>
              </a:ext>
            </a:extLst>
          </p:cNvPr>
          <p:cNvSpPr>
            <a:spLocks noGrp="1"/>
          </p:cNvSpPr>
          <p:nvPr>
            <p:ph type="title"/>
          </p:nvPr>
        </p:nvSpPr>
        <p:spPr>
          <a:xfrm>
            <a:off x="6221691" y="247813"/>
            <a:ext cx="4883084" cy="1418015"/>
          </a:xfrm>
        </p:spPr>
        <p:txBody>
          <a:bodyPr rtlCol="0">
            <a:normAutofit/>
          </a:bodyPr>
          <a:lstStyle/>
          <a:p>
            <a:r>
              <a:rPr lang="ja-JP" altLang="en-US" sz="4000" b="1" dirty="0">
                <a:solidFill>
                  <a:schemeClr val="tx2">
                    <a:lumMod val="25000"/>
                  </a:schemeClr>
                </a:solidFill>
                <a:latin typeface="+mj-ea"/>
                <a:ea typeface="+mj-ea"/>
              </a:rPr>
              <a:t>吉田松陰</a:t>
            </a:r>
          </a:p>
        </p:txBody>
      </p:sp>
      <p:sp>
        <p:nvSpPr>
          <p:cNvPr id="18" name="テキスト ボックス 17">
            <a:extLst>
              <a:ext uri="{FF2B5EF4-FFF2-40B4-BE49-F238E27FC236}">
                <a16:creationId xmlns:a16="http://schemas.microsoft.com/office/drawing/2014/main" id="{30132E7A-C8C8-FAFE-DD1E-032439548318}"/>
              </a:ext>
            </a:extLst>
          </p:cNvPr>
          <p:cNvSpPr txBox="1"/>
          <p:nvPr/>
        </p:nvSpPr>
        <p:spPr>
          <a:xfrm>
            <a:off x="5844563" y="1997745"/>
            <a:ext cx="5637340" cy="4308872"/>
          </a:xfrm>
          <a:prstGeom prst="rect">
            <a:avLst/>
          </a:prstGeom>
          <a:solidFill>
            <a:schemeClr val="tx1"/>
          </a:solidFill>
        </p:spPr>
        <p:txBody>
          <a:bodyPr wrap="square" rtlCol="0">
            <a:spAutoFit/>
          </a:bodyPr>
          <a:lstStyle/>
          <a:p>
            <a:r>
              <a:rPr kumimoji="1" lang="ja-JP" altLang="en-US" sz="3200" dirty="0">
                <a:solidFill>
                  <a:schemeClr val="bg1"/>
                </a:solidFill>
                <a:latin typeface="+mn-ea"/>
              </a:rPr>
              <a:t>生没年：</a:t>
            </a:r>
            <a:r>
              <a:rPr kumimoji="1" lang="en-US" altLang="ja-JP" sz="3200" dirty="0">
                <a:solidFill>
                  <a:schemeClr val="bg1"/>
                </a:solidFill>
                <a:latin typeface="+mn-ea"/>
              </a:rPr>
              <a:t>1830</a:t>
            </a:r>
            <a:r>
              <a:rPr kumimoji="1" lang="ja-JP" altLang="en-US" sz="3200" dirty="0">
                <a:solidFill>
                  <a:schemeClr val="bg1"/>
                </a:solidFill>
                <a:latin typeface="+mn-ea"/>
              </a:rPr>
              <a:t>年～</a:t>
            </a:r>
            <a:r>
              <a:rPr kumimoji="1" lang="en-US" altLang="ja-JP" sz="3200" dirty="0">
                <a:solidFill>
                  <a:schemeClr val="bg1"/>
                </a:solidFill>
                <a:latin typeface="+mn-ea"/>
              </a:rPr>
              <a:t>1859</a:t>
            </a:r>
            <a:r>
              <a:rPr kumimoji="1" lang="ja-JP" altLang="en-US" sz="3200" dirty="0">
                <a:solidFill>
                  <a:schemeClr val="bg1"/>
                </a:solidFill>
                <a:latin typeface="+mn-ea"/>
              </a:rPr>
              <a:t>年</a:t>
            </a:r>
            <a:endParaRPr kumimoji="1" lang="en-US" altLang="ja-JP" sz="3200" dirty="0">
              <a:solidFill>
                <a:schemeClr val="bg1"/>
              </a:solidFill>
              <a:latin typeface="+mn-ea"/>
            </a:endParaRPr>
          </a:p>
          <a:p>
            <a:endParaRPr kumimoji="1" lang="en-US" altLang="ja-JP" sz="3200" dirty="0">
              <a:solidFill>
                <a:schemeClr val="bg1"/>
              </a:solidFill>
              <a:latin typeface="+mn-ea"/>
            </a:endParaRPr>
          </a:p>
          <a:p>
            <a:r>
              <a:rPr kumimoji="1" lang="ja-JP" altLang="en-US" sz="3200" dirty="0">
                <a:solidFill>
                  <a:schemeClr val="bg1"/>
                </a:solidFill>
                <a:latin typeface="+mn-ea"/>
              </a:rPr>
              <a:t>国・地域：長門国　（山口県）</a:t>
            </a:r>
            <a:endParaRPr kumimoji="1" lang="en-US" altLang="ja-JP" sz="3200" dirty="0">
              <a:solidFill>
                <a:schemeClr val="bg1"/>
              </a:solidFill>
              <a:latin typeface="+mn-ea"/>
            </a:endParaRPr>
          </a:p>
          <a:p>
            <a:endParaRPr kumimoji="1" lang="en-US" altLang="ja-JP" sz="3200" dirty="0">
              <a:solidFill>
                <a:schemeClr val="bg1"/>
              </a:solidFill>
              <a:latin typeface="+mn-ea"/>
            </a:endParaRPr>
          </a:p>
          <a:p>
            <a:r>
              <a:rPr kumimoji="1" lang="ja-JP" altLang="en-US" sz="3200" dirty="0">
                <a:solidFill>
                  <a:schemeClr val="bg1"/>
                </a:solidFill>
                <a:latin typeface="+mn-ea"/>
              </a:rPr>
              <a:t>ことば：「学問の大禁忌は作輟なり」</a:t>
            </a:r>
            <a:endParaRPr kumimoji="1" lang="en-US" altLang="ja-JP" sz="3200" dirty="0">
              <a:solidFill>
                <a:schemeClr val="bg1"/>
              </a:solidFill>
              <a:latin typeface="+mn-ea"/>
            </a:endParaRPr>
          </a:p>
          <a:p>
            <a:r>
              <a:rPr kumimoji="1" lang="en-US" altLang="ja-JP" sz="3200" dirty="0">
                <a:solidFill>
                  <a:schemeClr val="bg1"/>
                </a:solidFill>
                <a:latin typeface="+mn-ea"/>
              </a:rPr>
              <a:t>※</a:t>
            </a:r>
            <a:r>
              <a:rPr kumimoji="1" lang="ja-JP" altLang="en-US" sz="3200" dirty="0">
                <a:solidFill>
                  <a:schemeClr val="bg1"/>
                </a:solidFill>
                <a:latin typeface="+mn-ea"/>
              </a:rPr>
              <a:t>作輟（さくてつ）とは、したりしなかったりすること。</a:t>
            </a:r>
            <a:endParaRPr kumimoji="1" lang="en-US" altLang="ja-JP" sz="3200" dirty="0">
              <a:solidFill>
                <a:schemeClr val="bg1"/>
              </a:solidFill>
              <a:latin typeface="+mn-ea"/>
            </a:endParaRPr>
          </a:p>
          <a:p>
            <a:endParaRPr kumimoji="1" lang="ja-JP" altLang="en-US" dirty="0">
              <a:solidFill>
                <a:schemeClr val="bg1"/>
              </a:solidFill>
            </a:endParaRPr>
          </a:p>
        </p:txBody>
      </p:sp>
      <p:sp>
        <p:nvSpPr>
          <p:cNvPr id="20" name="日付プレースホルダー 19">
            <a:extLst>
              <a:ext uri="{FF2B5EF4-FFF2-40B4-BE49-F238E27FC236}">
                <a16:creationId xmlns:a16="http://schemas.microsoft.com/office/drawing/2014/main" id="{54CD8574-944A-5637-FDC7-19C4FA221DE1}"/>
              </a:ext>
            </a:extLst>
          </p:cNvPr>
          <p:cNvSpPr>
            <a:spLocks noGrp="1"/>
          </p:cNvSpPr>
          <p:nvPr>
            <p:ph type="dt" sz="half" idx="13"/>
          </p:nvPr>
        </p:nvSpPr>
        <p:spPr>
          <a:xfrm>
            <a:off x="9243650" y="6427624"/>
            <a:ext cx="2743200" cy="365125"/>
          </a:xfrm>
        </p:spPr>
        <p:txBody>
          <a:bodyPr/>
          <a:lstStyle/>
          <a:p>
            <a:r>
              <a:rPr lang="ja-JP" altLang="en-US" dirty="0">
                <a:solidFill>
                  <a:schemeClr val="tx2">
                    <a:lumMod val="10000"/>
                  </a:schemeClr>
                </a:solidFill>
              </a:rPr>
              <a:t>吉田松陰</a:t>
            </a:r>
          </a:p>
        </p:txBody>
      </p:sp>
      <p:pic>
        <p:nvPicPr>
          <p:cNvPr id="5" name="図 4" descr="人, 男, 屋外, 女性 が含まれている画像&#10;&#10;AI 生成コンテンツは誤りを含む可能性があります。">
            <a:extLst>
              <a:ext uri="{FF2B5EF4-FFF2-40B4-BE49-F238E27FC236}">
                <a16:creationId xmlns:a16="http://schemas.microsoft.com/office/drawing/2014/main" id="{485F4730-3A7C-570C-9991-E5B03B92F7E2}"/>
              </a:ext>
            </a:extLst>
          </p:cNvPr>
          <p:cNvPicPr>
            <a:picLocks noChangeAspect="1"/>
          </p:cNvPicPr>
          <p:nvPr/>
        </p:nvPicPr>
        <p:blipFill>
          <a:blip r:embed="rId3"/>
          <a:stretch>
            <a:fillRect/>
          </a:stretch>
        </p:blipFill>
        <p:spPr>
          <a:xfrm>
            <a:off x="0" y="1067136"/>
            <a:ext cx="4458322" cy="5239481"/>
          </a:xfrm>
          <a:prstGeom prst="rect">
            <a:avLst/>
          </a:prstGeom>
        </p:spPr>
      </p:pic>
    </p:spTree>
    <p:extLst>
      <p:ext uri="{BB962C8B-B14F-4D97-AF65-F5344CB8AC3E}">
        <p14:creationId xmlns:p14="http://schemas.microsoft.com/office/powerpoint/2010/main" val="17432356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98000">
              <a:schemeClr val="accent1"/>
            </a:gs>
            <a:gs pos="100000">
              <a:schemeClr val="bg2">
                <a:lumMod val="40000"/>
                <a:lumOff val="60000"/>
              </a:schemeClr>
            </a:gs>
            <a:gs pos="2000">
              <a:schemeClr val="accent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2A49BF9-BE3A-8444-BD4C-97AF8ABBD74E}"/>
              </a:ext>
            </a:extLst>
          </p:cNvPr>
          <p:cNvSpPr>
            <a:spLocks noGrp="1"/>
          </p:cNvSpPr>
          <p:nvPr>
            <p:ph type="title"/>
          </p:nvPr>
        </p:nvSpPr>
        <p:spPr/>
        <p:txBody>
          <a:bodyPr rtlCol="0"/>
          <a:lstStyle/>
          <a:p>
            <a:pPr rtl="0"/>
            <a:r>
              <a:rPr lang="ja-JP" altLang="en-US" dirty="0">
                <a:solidFill>
                  <a:schemeClr val="bg2"/>
                </a:solidFill>
                <a:latin typeface="Meiryo UI" panose="020B0604030504040204" pitchFamily="50" charset="-128"/>
                <a:ea typeface="Meiryo UI" panose="020B0604030504040204" pitchFamily="50" charset="-128"/>
              </a:rPr>
              <a:t>概　略</a:t>
            </a:r>
          </a:p>
        </p:txBody>
      </p:sp>
      <p:sp>
        <p:nvSpPr>
          <p:cNvPr id="10" name="テキスト ボックス 9">
            <a:extLst>
              <a:ext uri="{FF2B5EF4-FFF2-40B4-BE49-F238E27FC236}">
                <a16:creationId xmlns:a16="http://schemas.microsoft.com/office/drawing/2014/main" id="{BBAF9926-6C00-2117-E701-877D2B37868B}"/>
              </a:ext>
            </a:extLst>
          </p:cNvPr>
          <p:cNvSpPr txBox="1"/>
          <p:nvPr/>
        </p:nvSpPr>
        <p:spPr>
          <a:xfrm>
            <a:off x="1028700" y="2205872"/>
            <a:ext cx="10134600" cy="1692771"/>
          </a:xfrm>
          <a:prstGeom prst="rect">
            <a:avLst/>
          </a:prstGeom>
          <a:solidFill>
            <a:schemeClr val="tx1"/>
          </a:solidFill>
        </p:spPr>
        <p:txBody>
          <a:bodyPr wrap="square" rtlCol="0">
            <a:spAutoFit/>
          </a:bodyPr>
          <a:lstStyle/>
          <a:p>
            <a:r>
              <a:rPr lang="ja-JP" altLang="en-US" sz="3200" dirty="0">
                <a:solidFill>
                  <a:schemeClr val="bg1"/>
                </a:solidFill>
              </a:rPr>
              <a:t>　　</a:t>
            </a:r>
            <a:r>
              <a:rPr lang="ja-JP" altLang="ja-JP" sz="2400" dirty="0">
                <a:solidFill>
                  <a:schemeClr val="bg1"/>
                </a:solidFill>
              </a:rPr>
              <a:t>江戸時代末期の武士，思想家，教育者。長門国萩藩士（山口県萩市），杉百合之助の次男。杉民治の弟。山鹿流兵学師範の叔父吉田大助の仮養子となり兵学と経学をまなぶ。</a:t>
            </a:r>
            <a:r>
              <a:rPr lang="en-US" altLang="ja-JP" sz="2400" dirty="0">
                <a:solidFill>
                  <a:schemeClr val="bg1"/>
                </a:solidFill>
              </a:rPr>
              <a:t>9</a:t>
            </a:r>
            <a:r>
              <a:rPr lang="ja-JP" altLang="ja-JP" sz="2400" dirty="0">
                <a:solidFill>
                  <a:schemeClr val="bg1"/>
                </a:solidFill>
              </a:rPr>
              <a:t>歳のときから藩校明倫館で山鹿流兵学を教授。諸国を遊学して会沢正志斎，安積らに従学した。</a:t>
            </a:r>
            <a:endParaRPr kumimoji="1" lang="en-US" altLang="ja-JP" sz="8000" dirty="0">
              <a:solidFill>
                <a:schemeClr val="bg1"/>
              </a:solidFill>
              <a:latin typeface="游明朝" panose="02020400000000000000" pitchFamily="18" charset="-128"/>
              <a:ea typeface="游明朝" panose="02020400000000000000" pitchFamily="18" charset="-128"/>
            </a:endParaRPr>
          </a:p>
        </p:txBody>
      </p:sp>
      <p:sp>
        <p:nvSpPr>
          <p:cNvPr id="4" name="日付プレースホルダー 19">
            <a:extLst>
              <a:ext uri="{FF2B5EF4-FFF2-40B4-BE49-F238E27FC236}">
                <a16:creationId xmlns:a16="http://schemas.microsoft.com/office/drawing/2014/main" id="{2ED2571C-F67D-6853-4D74-B21D6B1000D5}"/>
              </a:ext>
            </a:extLst>
          </p:cNvPr>
          <p:cNvSpPr txBox="1">
            <a:spLocks/>
          </p:cNvSpPr>
          <p:nvPr/>
        </p:nvSpPr>
        <p:spPr>
          <a:xfrm>
            <a:off x="9243650" y="6427624"/>
            <a:ext cx="2743200" cy="365125"/>
          </a:xfrm>
          <a:prstGeom prst="rect">
            <a:avLst/>
          </a:prstGeom>
        </p:spPr>
        <p:txBody>
          <a:bodyPr vert="horz" lIns="91440" tIns="45720" rIns="91440" bIns="45720" rtlCol="0" anchor="ctr"/>
          <a:lstStyle>
            <a:defPPr>
              <a:defRPr lang="en-US"/>
            </a:defPPr>
            <a:lvl1pPr marL="0" algn="l" defTabSz="457200" rtl="0" eaLnBrk="1" latinLnBrk="0" hangingPunct="1">
              <a:defRPr sz="1050" kern="1200">
                <a:solidFill>
                  <a:schemeClr val="tx1">
                    <a:tint val="75000"/>
                  </a:schemeClr>
                </a:solidFill>
                <a:latin typeface="Meiryo UI" panose="020B0604030504040204" pitchFamily="50" charset="-128"/>
                <a:ea typeface="Meiryo UI" panose="020B0604030504040204"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ja-JP" altLang="en-US" b="1" dirty="0">
                <a:solidFill>
                  <a:schemeClr val="tx2">
                    <a:lumMod val="25000"/>
                  </a:schemeClr>
                </a:solidFill>
                <a:latin typeface="+mj-ea"/>
              </a:rPr>
              <a:t>吉田松陰</a:t>
            </a:r>
            <a:endParaRPr lang="ja-JP" altLang="en-US" dirty="0">
              <a:solidFill>
                <a:schemeClr val="tx2">
                  <a:lumMod val="10000"/>
                </a:schemeClr>
              </a:solidFill>
            </a:endParaRPr>
          </a:p>
        </p:txBody>
      </p:sp>
    </p:spTree>
    <p:extLst>
      <p:ext uri="{BB962C8B-B14F-4D97-AF65-F5344CB8AC3E}">
        <p14:creationId xmlns:p14="http://schemas.microsoft.com/office/powerpoint/2010/main" val="1696792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a:extLst>
              <a:ext uri="{FF2B5EF4-FFF2-40B4-BE49-F238E27FC236}">
                <a16:creationId xmlns:a16="http://schemas.microsoft.com/office/drawing/2014/main" id="{7C2CE981-0170-6F35-CFBC-4A1A2B5A9296}"/>
              </a:ext>
            </a:extLst>
          </p:cNvPr>
          <p:cNvSpPr>
            <a:spLocks noGrp="1"/>
          </p:cNvSpPr>
          <p:nvPr>
            <p:ph type="title"/>
          </p:nvPr>
        </p:nvSpPr>
        <p:spPr>
          <a:xfrm>
            <a:off x="1028700" y="999068"/>
            <a:ext cx="7810500" cy="645284"/>
          </a:xfrm>
        </p:spPr>
        <p:txBody>
          <a:bodyPr rtlCol="0"/>
          <a:lstStyle/>
          <a:p>
            <a:pPr rtl="0"/>
            <a:r>
              <a:rPr lang="ja-JP" altLang="en-US" dirty="0">
                <a:solidFill>
                  <a:schemeClr val="bg2"/>
                </a:solidFill>
              </a:rPr>
              <a:t>年</a:t>
            </a:r>
            <a:r>
              <a:rPr lang="ja-JP" altLang="en-US" dirty="0">
                <a:solidFill>
                  <a:schemeClr val="bg2"/>
                </a:solidFill>
                <a:latin typeface="Meiryo UI" panose="020B0604030504040204" pitchFamily="50" charset="-128"/>
                <a:ea typeface="Meiryo UI" panose="020B0604030504040204" pitchFamily="50" charset="-128"/>
              </a:rPr>
              <a:t>　譜</a:t>
            </a:r>
          </a:p>
        </p:txBody>
      </p:sp>
      <p:sp>
        <p:nvSpPr>
          <p:cNvPr id="3" name="日付プレースホルダー 19">
            <a:extLst>
              <a:ext uri="{FF2B5EF4-FFF2-40B4-BE49-F238E27FC236}">
                <a16:creationId xmlns:a16="http://schemas.microsoft.com/office/drawing/2014/main" id="{7C53FAF0-DF1E-D0A6-AD29-38C8BD768F92}"/>
              </a:ext>
            </a:extLst>
          </p:cNvPr>
          <p:cNvSpPr txBox="1">
            <a:spLocks/>
          </p:cNvSpPr>
          <p:nvPr/>
        </p:nvSpPr>
        <p:spPr>
          <a:xfrm>
            <a:off x="9243650" y="6427624"/>
            <a:ext cx="2743200" cy="365125"/>
          </a:xfrm>
          <a:prstGeom prst="rect">
            <a:avLst/>
          </a:prstGeom>
        </p:spPr>
        <p:txBody>
          <a:bodyPr vert="horz" lIns="91440" tIns="45720" rIns="91440" bIns="45720" rtlCol="0" anchor="ctr"/>
          <a:lstStyle>
            <a:defPPr>
              <a:defRPr lang="en-US"/>
            </a:defPPr>
            <a:lvl1pPr marL="0" algn="l" defTabSz="457200" rtl="0" eaLnBrk="1" latinLnBrk="0" hangingPunct="1">
              <a:defRPr sz="1050" kern="1200">
                <a:solidFill>
                  <a:schemeClr val="tx1">
                    <a:tint val="75000"/>
                  </a:schemeClr>
                </a:solidFill>
                <a:latin typeface="Meiryo UI" panose="020B0604030504040204" pitchFamily="50" charset="-128"/>
                <a:ea typeface="Meiryo UI" panose="020B0604030504040204"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ja-JP" altLang="en-US" b="1" dirty="0">
                <a:solidFill>
                  <a:schemeClr val="tx2">
                    <a:lumMod val="25000"/>
                  </a:schemeClr>
                </a:solidFill>
                <a:latin typeface="+mj-ea"/>
              </a:rPr>
              <a:t>吉田松陰</a:t>
            </a:r>
            <a:endParaRPr lang="ja-JP" altLang="en-US" dirty="0">
              <a:solidFill>
                <a:schemeClr val="tx2">
                  <a:lumMod val="10000"/>
                </a:schemeClr>
              </a:solidFill>
            </a:endParaRPr>
          </a:p>
        </p:txBody>
      </p:sp>
      <p:pic>
        <p:nvPicPr>
          <p:cNvPr id="4" name="図 3" descr="テーブル&#10;&#10;AI 生成コンテンツは誤りを含む可能性があります。">
            <a:extLst>
              <a:ext uri="{FF2B5EF4-FFF2-40B4-BE49-F238E27FC236}">
                <a16:creationId xmlns:a16="http://schemas.microsoft.com/office/drawing/2014/main" id="{3DF6EC65-B11C-F513-E1F6-3F6FF81E4778}"/>
              </a:ext>
            </a:extLst>
          </p:cNvPr>
          <p:cNvPicPr>
            <a:picLocks noChangeAspect="1"/>
          </p:cNvPicPr>
          <p:nvPr/>
        </p:nvPicPr>
        <p:blipFill>
          <a:blip r:embed="rId2"/>
          <a:stretch>
            <a:fillRect/>
          </a:stretch>
        </p:blipFill>
        <p:spPr>
          <a:xfrm>
            <a:off x="2612031" y="2035191"/>
            <a:ext cx="6295995" cy="4574995"/>
          </a:xfrm>
          <a:prstGeom prst="rect">
            <a:avLst/>
          </a:prstGeom>
        </p:spPr>
      </p:pic>
    </p:spTree>
    <p:extLst>
      <p:ext uri="{BB962C8B-B14F-4D97-AF65-F5344CB8AC3E}">
        <p14:creationId xmlns:p14="http://schemas.microsoft.com/office/powerpoint/2010/main" val="1908441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64F86-B355-FB28-63A3-8919AFAAC249}"/>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7B6D9D9-ECBE-D346-AB51-A365C4E39B5B}"/>
              </a:ext>
            </a:extLst>
          </p:cNvPr>
          <p:cNvSpPr>
            <a:spLocks noGrp="1"/>
          </p:cNvSpPr>
          <p:nvPr>
            <p:ph type="body" sz="quarter" idx="10"/>
          </p:nvPr>
        </p:nvSpPr>
        <p:spPr>
          <a:xfrm>
            <a:off x="1028700" y="2028289"/>
            <a:ext cx="8540685" cy="645284"/>
          </a:xfrm>
          <a:noFill/>
        </p:spPr>
        <p:txBody>
          <a:bodyPr rtlCol="0">
            <a:noAutofit/>
          </a:bodyPr>
          <a:lstStyle/>
          <a:p>
            <a:r>
              <a:rPr lang="ja-JP" altLang="en-US" sz="5400" dirty="0">
                <a:solidFill>
                  <a:schemeClr val="bg2"/>
                </a:solidFill>
                <a:latin typeface="+mj-ea"/>
                <a:ea typeface="+mj-ea"/>
              </a:rPr>
              <a:t>中江兆民</a:t>
            </a:r>
          </a:p>
        </p:txBody>
      </p:sp>
      <p:sp>
        <p:nvSpPr>
          <p:cNvPr id="3" name="タイトル 2">
            <a:extLst>
              <a:ext uri="{FF2B5EF4-FFF2-40B4-BE49-F238E27FC236}">
                <a16:creationId xmlns:a16="http://schemas.microsoft.com/office/drawing/2014/main" id="{BC6FB8B7-FD67-F0D4-49EE-8FE0905C70B2}"/>
              </a:ext>
            </a:extLst>
          </p:cNvPr>
          <p:cNvSpPr>
            <a:spLocks noGrp="1"/>
          </p:cNvSpPr>
          <p:nvPr>
            <p:ph type="title"/>
          </p:nvPr>
        </p:nvSpPr>
        <p:spPr/>
        <p:txBody>
          <a:bodyPr rtlCol="0"/>
          <a:lstStyle/>
          <a:p>
            <a:pPr rtl="0"/>
            <a:r>
              <a:rPr lang="ja-JP" altLang="en-US" dirty="0">
                <a:solidFill>
                  <a:schemeClr val="tx2">
                    <a:lumMod val="10000"/>
                  </a:schemeClr>
                </a:solidFill>
                <a:latin typeface="Meiryo UI" panose="020B0604030504040204" pitchFamily="50" charset="-128"/>
                <a:ea typeface="Meiryo UI" panose="020B0604030504040204" pitchFamily="50" charset="-128"/>
              </a:rPr>
              <a:t>思想家</a:t>
            </a:r>
          </a:p>
        </p:txBody>
      </p:sp>
      <p:sp>
        <p:nvSpPr>
          <p:cNvPr id="8" name="日付プレースホルダー 7">
            <a:extLst>
              <a:ext uri="{FF2B5EF4-FFF2-40B4-BE49-F238E27FC236}">
                <a16:creationId xmlns:a16="http://schemas.microsoft.com/office/drawing/2014/main" id="{6A51106E-2206-982C-5AAE-2F6E5C4FBB03}"/>
              </a:ext>
            </a:extLst>
          </p:cNvPr>
          <p:cNvSpPr>
            <a:spLocks noGrp="1"/>
          </p:cNvSpPr>
          <p:nvPr>
            <p:ph type="dt" sz="half" idx="11"/>
          </p:nvPr>
        </p:nvSpPr>
        <p:spPr>
          <a:xfrm>
            <a:off x="8993282" y="6275551"/>
            <a:ext cx="2743200" cy="365125"/>
          </a:xfrm>
        </p:spPr>
        <p:txBody>
          <a:bodyPr/>
          <a:lstStyle/>
          <a:p>
            <a:r>
              <a:rPr lang="ja-JP" altLang="en-US" dirty="0">
                <a:solidFill>
                  <a:schemeClr val="tx2">
                    <a:lumMod val="10000"/>
                  </a:schemeClr>
                </a:solidFill>
              </a:rPr>
              <a:t>中江兆民</a:t>
            </a:r>
          </a:p>
        </p:txBody>
      </p:sp>
    </p:spTree>
    <p:extLst>
      <p:ext uri="{BB962C8B-B14F-4D97-AF65-F5344CB8AC3E}">
        <p14:creationId xmlns:p14="http://schemas.microsoft.com/office/powerpoint/2010/main" val="180866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417CA-D290-99E3-7985-BD2205367CA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FA89063-9ABC-A034-0DCD-958CEA1933CC}"/>
              </a:ext>
            </a:extLst>
          </p:cNvPr>
          <p:cNvSpPr>
            <a:spLocks noGrp="1"/>
          </p:cNvSpPr>
          <p:nvPr>
            <p:ph type="title"/>
          </p:nvPr>
        </p:nvSpPr>
        <p:spPr>
          <a:xfrm>
            <a:off x="5938683" y="281592"/>
            <a:ext cx="5795356" cy="1418015"/>
          </a:xfrm>
        </p:spPr>
        <p:txBody>
          <a:bodyPr rtlCol="0">
            <a:normAutofit/>
          </a:bodyPr>
          <a:lstStyle/>
          <a:p>
            <a:r>
              <a:rPr lang="ja-JP" altLang="en-US" sz="4000" b="1" dirty="0">
                <a:solidFill>
                  <a:schemeClr val="tx2">
                    <a:lumMod val="25000"/>
                  </a:schemeClr>
                </a:solidFill>
                <a:latin typeface="+mj-ea"/>
                <a:ea typeface="+mj-ea"/>
              </a:rPr>
              <a:t>中江兆民</a:t>
            </a:r>
          </a:p>
        </p:txBody>
      </p:sp>
      <p:sp>
        <p:nvSpPr>
          <p:cNvPr id="18" name="テキスト ボックス 17">
            <a:extLst>
              <a:ext uri="{FF2B5EF4-FFF2-40B4-BE49-F238E27FC236}">
                <a16:creationId xmlns:a16="http://schemas.microsoft.com/office/drawing/2014/main" id="{770AC58C-981E-5B6D-FA89-22E5C57850DA}"/>
              </a:ext>
            </a:extLst>
          </p:cNvPr>
          <p:cNvSpPr txBox="1"/>
          <p:nvPr/>
        </p:nvSpPr>
        <p:spPr>
          <a:xfrm>
            <a:off x="5834730" y="2094567"/>
            <a:ext cx="5637340" cy="4308872"/>
          </a:xfrm>
          <a:prstGeom prst="rect">
            <a:avLst/>
          </a:prstGeom>
          <a:solidFill>
            <a:schemeClr val="tx1"/>
          </a:solidFill>
        </p:spPr>
        <p:txBody>
          <a:bodyPr wrap="square" rtlCol="0">
            <a:spAutoFit/>
          </a:bodyPr>
          <a:lstStyle/>
          <a:p>
            <a:r>
              <a:rPr kumimoji="1" lang="ja-JP" altLang="en-US" sz="3200" dirty="0">
                <a:solidFill>
                  <a:schemeClr val="bg1"/>
                </a:solidFill>
                <a:latin typeface="+mn-ea"/>
              </a:rPr>
              <a:t>生没年：</a:t>
            </a:r>
            <a:r>
              <a:rPr kumimoji="1" lang="en-US" altLang="ja-JP" sz="3200" dirty="0">
                <a:solidFill>
                  <a:schemeClr val="bg1"/>
                </a:solidFill>
                <a:latin typeface="+mn-ea"/>
              </a:rPr>
              <a:t>1847</a:t>
            </a:r>
            <a:r>
              <a:rPr kumimoji="1" lang="ja-JP" altLang="en-US" sz="3200" dirty="0">
                <a:solidFill>
                  <a:schemeClr val="bg1"/>
                </a:solidFill>
                <a:latin typeface="+mn-ea"/>
              </a:rPr>
              <a:t>年～</a:t>
            </a:r>
            <a:r>
              <a:rPr kumimoji="1" lang="en-US" altLang="ja-JP" sz="3200" dirty="0">
                <a:solidFill>
                  <a:schemeClr val="bg1"/>
                </a:solidFill>
                <a:latin typeface="+mn-ea"/>
              </a:rPr>
              <a:t>1901</a:t>
            </a:r>
            <a:r>
              <a:rPr kumimoji="1" lang="ja-JP" altLang="en-US" sz="3200" dirty="0">
                <a:solidFill>
                  <a:schemeClr val="bg1"/>
                </a:solidFill>
                <a:latin typeface="+mn-ea"/>
              </a:rPr>
              <a:t>年</a:t>
            </a:r>
            <a:endParaRPr kumimoji="1" lang="en-US" altLang="ja-JP" sz="3200" dirty="0">
              <a:solidFill>
                <a:schemeClr val="bg1"/>
              </a:solidFill>
              <a:latin typeface="+mn-ea"/>
            </a:endParaRPr>
          </a:p>
          <a:p>
            <a:endParaRPr kumimoji="1" lang="en-US" altLang="ja-JP" sz="3200" dirty="0">
              <a:solidFill>
                <a:schemeClr val="bg1"/>
              </a:solidFill>
              <a:latin typeface="+mn-ea"/>
            </a:endParaRPr>
          </a:p>
          <a:p>
            <a:r>
              <a:rPr kumimoji="1" lang="ja-JP" altLang="en-US" sz="3200" dirty="0">
                <a:solidFill>
                  <a:schemeClr val="bg1"/>
                </a:solidFill>
                <a:latin typeface="+mn-ea"/>
              </a:rPr>
              <a:t>国・地域：土佐国　（高知県）</a:t>
            </a:r>
            <a:endParaRPr kumimoji="1" lang="en-US" altLang="ja-JP" sz="3200" dirty="0">
              <a:solidFill>
                <a:schemeClr val="bg1"/>
              </a:solidFill>
              <a:latin typeface="+mn-ea"/>
            </a:endParaRPr>
          </a:p>
          <a:p>
            <a:endParaRPr kumimoji="1" lang="en-US" altLang="ja-JP" sz="3200" dirty="0">
              <a:solidFill>
                <a:schemeClr val="bg1"/>
              </a:solidFill>
              <a:latin typeface="+mn-ea"/>
            </a:endParaRPr>
          </a:p>
          <a:p>
            <a:r>
              <a:rPr kumimoji="1" lang="ja-JP" altLang="en-US" sz="3200" dirty="0">
                <a:solidFill>
                  <a:schemeClr val="bg1"/>
                </a:solidFill>
                <a:latin typeface="+mn-ea"/>
              </a:rPr>
              <a:t>ことば：「わが日本、古より今に至るまで哲学なし。哲学無き人民は何事なすも深遠の意無くして浅薄（せんぱく）を見れず」</a:t>
            </a:r>
            <a:endParaRPr kumimoji="1" lang="en-US" altLang="ja-JP" sz="3200" dirty="0">
              <a:solidFill>
                <a:schemeClr val="bg1"/>
              </a:solidFill>
              <a:latin typeface="+mn-ea"/>
            </a:endParaRPr>
          </a:p>
          <a:p>
            <a:endParaRPr kumimoji="1" lang="ja-JP" altLang="en-US" dirty="0">
              <a:solidFill>
                <a:schemeClr val="bg1"/>
              </a:solidFill>
            </a:endParaRPr>
          </a:p>
        </p:txBody>
      </p:sp>
      <p:sp>
        <p:nvSpPr>
          <p:cNvPr id="5" name="日付プレースホルダー 7">
            <a:extLst>
              <a:ext uri="{FF2B5EF4-FFF2-40B4-BE49-F238E27FC236}">
                <a16:creationId xmlns:a16="http://schemas.microsoft.com/office/drawing/2014/main" id="{AC70E9F3-8889-97AE-4769-807D8653FEAB}"/>
              </a:ext>
            </a:extLst>
          </p:cNvPr>
          <p:cNvSpPr txBox="1">
            <a:spLocks/>
          </p:cNvSpPr>
          <p:nvPr/>
        </p:nvSpPr>
        <p:spPr>
          <a:xfrm>
            <a:off x="9448800" y="6403439"/>
            <a:ext cx="27432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ja-JP" altLang="en-US" sz="1050" dirty="0">
                <a:solidFill>
                  <a:schemeClr val="tx2">
                    <a:lumMod val="10000"/>
                  </a:schemeClr>
                </a:solidFill>
                <a:latin typeface="Meiryo UI" panose="020B0604030504040204" pitchFamily="50" charset="-128"/>
                <a:ea typeface="Meiryo UI" panose="020B0604030504040204" pitchFamily="50" charset="-128"/>
              </a:rPr>
              <a:t>中江兆民</a:t>
            </a:r>
          </a:p>
        </p:txBody>
      </p:sp>
      <p:pic>
        <p:nvPicPr>
          <p:cNvPr id="4" name="図 3" descr="白黒の写真に写ってる男性の顔&#10;&#10;AI 生成コンテンツは誤りを含む可能性があります。">
            <a:extLst>
              <a:ext uri="{FF2B5EF4-FFF2-40B4-BE49-F238E27FC236}">
                <a16:creationId xmlns:a16="http://schemas.microsoft.com/office/drawing/2014/main" id="{49108364-65FA-26D4-2762-E27C7A7793F9}"/>
              </a:ext>
            </a:extLst>
          </p:cNvPr>
          <p:cNvPicPr>
            <a:picLocks noChangeAspect="1"/>
          </p:cNvPicPr>
          <p:nvPr/>
        </p:nvPicPr>
        <p:blipFill>
          <a:blip r:embed="rId3"/>
          <a:stretch>
            <a:fillRect/>
          </a:stretch>
        </p:blipFill>
        <p:spPr>
          <a:xfrm>
            <a:off x="0" y="852108"/>
            <a:ext cx="4602190" cy="4654937"/>
          </a:xfrm>
          <a:prstGeom prst="rect">
            <a:avLst/>
          </a:prstGeom>
        </p:spPr>
      </p:pic>
    </p:spTree>
    <p:extLst>
      <p:ext uri="{BB962C8B-B14F-4D97-AF65-F5344CB8AC3E}">
        <p14:creationId xmlns:p14="http://schemas.microsoft.com/office/powerpoint/2010/main" val="1958180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016DB-FC0B-50ED-3E34-C2D22FB8B73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1B2A391-7846-9A88-0D7D-ADCF9FBF0E9B}"/>
              </a:ext>
            </a:extLst>
          </p:cNvPr>
          <p:cNvSpPr>
            <a:spLocks noGrp="1"/>
          </p:cNvSpPr>
          <p:nvPr>
            <p:ph type="title"/>
          </p:nvPr>
        </p:nvSpPr>
        <p:spPr/>
        <p:txBody>
          <a:bodyPr rtlCol="0"/>
          <a:lstStyle/>
          <a:p>
            <a:pPr rtl="0"/>
            <a:r>
              <a:rPr lang="ja-JP" altLang="en-US" dirty="0">
                <a:solidFill>
                  <a:schemeClr val="bg2"/>
                </a:solidFill>
                <a:latin typeface="Meiryo UI" panose="020B0604030504040204" pitchFamily="50" charset="-128"/>
                <a:ea typeface="Meiryo UI" panose="020B0604030504040204" pitchFamily="50" charset="-128"/>
              </a:rPr>
              <a:t>概　略</a:t>
            </a:r>
          </a:p>
        </p:txBody>
      </p:sp>
      <p:sp>
        <p:nvSpPr>
          <p:cNvPr id="10" name="テキスト ボックス 9">
            <a:extLst>
              <a:ext uri="{FF2B5EF4-FFF2-40B4-BE49-F238E27FC236}">
                <a16:creationId xmlns:a16="http://schemas.microsoft.com/office/drawing/2014/main" id="{0B813866-605D-6FC7-F051-D9A62AB44E01}"/>
              </a:ext>
            </a:extLst>
          </p:cNvPr>
          <p:cNvSpPr txBox="1"/>
          <p:nvPr/>
        </p:nvSpPr>
        <p:spPr>
          <a:xfrm>
            <a:off x="1028700" y="2205872"/>
            <a:ext cx="10134600" cy="1569660"/>
          </a:xfrm>
          <a:prstGeom prst="rect">
            <a:avLst/>
          </a:prstGeom>
          <a:solidFill>
            <a:schemeClr val="tx1"/>
          </a:solidFill>
        </p:spPr>
        <p:txBody>
          <a:bodyPr wrap="square" rtlCol="0">
            <a:spAutoFit/>
          </a:bodyPr>
          <a:lstStyle/>
          <a:p>
            <a:r>
              <a:rPr kumimoji="1" lang="ja-JP" altLang="en-US" sz="4800" dirty="0">
                <a:solidFill>
                  <a:schemeClr val="bg1"/>
                </a:solidFill>
              </a:rPr>
              <a:t>　</a:t>
            </a:r>
            <a:r>
              <a:rPr lang="ja-JP" altLang="ja-JP" sz="2400" dirty="0">
                <a:solidFill>
                  <a:schemeClr val="bg1"/>
                </a:solidFill>
              </a:rPr>
              <a:t>ルソーの『社会契約論』を翻訳して『民約訳解』を著し，自由民権運動の思想的な中心を担った。日本の権利は「恩賜的民権」と言うべきもので，これを育てて「恢復的民権」と同様にしていくことを説いた。</a:t>
            </a:r>
            <a:endParaRPr kumimoji="1" lang="en-US" altLang="ja-JP" sz="5400" dirty="0">
              <a:solidFill>
                <a:schemeClr val="bg1"/>
              </a:solidFill>
              <a:latin typeface="游明朝" panose="02020400000000000000" pitchFamily="18" charset="-128"/>
              <a:ea typeface="游明朝" panose="02020400000000000000" pitchFamily="18" charset="-128"/>
            </a:endParaRPr>
          </a:p>
        </p:txBody>
      </p:sp>
      <p:sp>
        <p:nvSpPr>
          <p:cNvPr id="3" name="日付プレースホルダー 7">
            <a:extLst>
              <a:ext uri="{FF2B5EF4-FFF2-40B4-BE49-F238E27FC236}">
                <a16:creationId xmlns:a16="http://schemas.microsoft.com/office/drawing/2014/main" id="{A3570AFC-DD42-EAB7-88A8-137CD0192766}"/>
              </a:ext>
            </a:extLst>
          </p:cNvPr>
          <p:cNvSpPr txBox="1">
            <a:spLocks/>
          </p:cNvSpPr>
          <p:nvPr/>
        </p:nvSpPr>
        <p:spPr>
          <a:xfrm>
            <a:off x="9448800" y="6403439"/>
            <a:ext cx="27432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ja-JP" altLang="en-US" sz="1050" dirty="0">
                <a:solidFill>
                  <a:schemeClr val="tx2">
                    <a:lumMod val="10000"/>
                  </a:schemeClr>
                </a:solidFill>
                <a:latin typeface="Meiryo UI" panose="020B0604030504040204" pitchFamily="50" charset="-128"/>
                <a:ea typeface="Meiryo UI" panose="020B0604030504040204" pitchFamily="50" charset="-128"/>
              </a:rPr>
              <a:t>中江兆民</a:t>
            </a:r>
          </a:p>
        </p:txBody>
      </p:sp>
    </p:spTree>
    <p:extLst>
      <p:ext uri="{BB962C8B-B14F-4D97-AF65-F5344CB8AC3E}">
        <p14:creationId xmlns:p14="http://schemas.microsoft.com/office/powerpoint/2010/main" val="140756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91A4C-3894-5088-0C30-4766A995AF22}"/>
            </a:ext>
          </a:extLst>
        </p:cNvPr>
        <p:cNvGrpSpPr/>
        <p:nvPr/>
      </p:nvGrpSpPr>
      <p:grpSpPr>
        <a:xfrm>
          <a:off x="0" y="0"/>
          <a:ext cx="0" cy="0"/>
          <a:chOff x="0" y="0"/>
          <a:chExt cx="0" cy="0"/>
        </a:xfrm>
      </p:grpSpPr>
      <p:sp>
        <p:nvSpPr>
          <p:cNvPr id="20" name="タイトル 1">
            <a:extLst>
              <a:ext uri="{FF2B5EF4-FFF2-40B4-BE49-F238E27FC236}">
                <a16:creationId xmlns:a16="http://schemas.microsoft.com/office/drawing/2014/main" id="{4B55B192-A0A0-AE4C-940A-52A85C7A92A6}"/>
              </a:ext>
            </a:extLst>
          </p:cNvPr>
          <p:cNvSpPr>
            <a:spLocks noGrp="1"/>
          </p:cNvSpPr>
          <p:nvPr>
            <p:ph type="title"/>
          </p:nvPr>
        </p:nvSpPr>
        <p:spPr>
          <a:xfrm>
            <a:off x="1028700" y="999068"/>
            <a:ext cx="7810500" cy="645284"/>
          </a:xfrm>
        </p:spPr>
        <p:txBody>
          <a:bodyPr rtlCol="0"/>
          <a:lstStyle/>
          <a:p>
            <a:pPr rtl="0"/>
            <a:r>
              <a:rPr lang="ja-JP" altLang="en-US">
                <a:solidFill>
                  <a:schemeClr val="bg2"/>
                </a:solidFill>
              </a:rPr>
              <a:t>年</a:t>
            </a:r>
            <a:r>
              <a:rPr lang="ja-JP" altLang="en-US">
                <a:solidFill>
                  <a:schemeClr val="bg2"/>
                </a:solidFill>
                <a:latin typeface="Meiryo UI" panose="020B0604030504040204" pitchFamily="50" charset="-128"/>
                <a:ea typeface="Meiryo UI" panose="020B0604030504040204" pitchFamily="50" charset="-128"/>
              </a:rPr>
              <a:t>　譜</a:t>
            </a:r>
            <a:endParaRPr lang="ja-JP" altLang="en-US" dirty="0">
              <a:solidFill>
                <a:schemeClr val="bg2"/>
              </a:solidFill>
              <a:latin typeface="Meiryo UI" panose="020B0604030504040204" pitchFamily="50" charset="-128"/>
              <a:ea typeface="Meiryo UI" panose="020B0604030504040204" pitchFamily="50" charset="-128"/>
            </a:endParaRPr>
          </a:p>
        </p:txBody>
      </p:sp>
      <p:sp>
        <p:nvSpPr>
          <p:cNvPr id="5" name="日付プレースホルダー 7">
            <a:extLst>
              <a:ext uri="{FF2B5EF4-FFF2-40B4-BE49-F238E27FC236}">
                <a16:creationId xmlns:a16="http://schemas.microsoft.com/office/drawing/2014/main" id="{B9741267-3DBA-A352-1784-C427760959F7}"/>
              </a:ext>
            </a:extLst>
          </p:cNvPr>
          <p:cNvSpPr txBox="1">
            <a:spLocks/>
          </p:cNvSpPr>
          <p:nvPr/>
        </p:nvSpPr>
        <p:spPr>
          <a:xfrm>
            <a:off x="9448800" y="6403439"/>
            <a:ext cx="27432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ja-JP" altLang="en-US" sz="1050" dirty="0">
                <a:solidFill>
                  <a:schemeClr val="tx2">
                    <a:lumMod val="10000"/>
                  </a:schemeClr>
                </a:solidFill>
                <a:latin typeface="Meiryo UI" panose="020B0604030504040204" pitchFamily="50" charset="-128"/>
                <a:ea typeface="Meiryo UI" panose="020B0604030504040204" pitchFamily="50" charset="-128"/>
              </a:rPr>
              <a:t>中江兆民</a:t>
            </a:r>
          </a:p>
        </p:txBody>
      </p:sp>
      <p:pic>
        <p:nvPicPr>
          <p:cNvPr id="3" name="図 2" descr="テーブル&#10;&#10;AI 生成コンテンツは誤りを含む可能性があります。">
            <a:extLst>
              <a:ext uri="{FF2B5EF4-FFF2-40B4-BE49-F238E27FC236}">
                <a16:creationId xmlns:a16="http://schemas.microsoft.com/office/drawing/2014/main" id="{73EF778D-1A37-F2E7-E066-39D2741D3D1F}"/>
              </a:ext>
            </a:extLst>
          </p:cNvPr>
          <p:cNvPicPr>
            <a:picLocks noChangeAspect="1"/>
          </p:cNvPicPr>
          <p:nvPr/>
        </p:nvPicPr>
        <p:blipFill>
          <a:blip r:embed="rId2"/>
          <a:stretch>
            <a:fillRect/>
          </a:stretch>
        </p:blipFill>
        <p:spPr>
          <a:xfrm>
            <a:off x="2501654" y="2030267"/>
            <a:ext cx="7188692" cy="4639974"/>
          </a:xfrm>
          <a:prstGeom prst="rect">
            <a:avLst/>
          </a:prstGeom>
        </p:spPr>
      </p:pic>
    </p:spTree>
    <p:extLst>
      <p:ext uri="{BB962C8B-B14F-4D97-AF65-F5344CB8AC3E}">
        <p14:creationId xmlns:p14="http://schemas.microsoft.com/office/powerpoint/2010/main" val="1732388663"/>
      </p:ext>
    </p:extLst>
  </p:cSld>
  <p:clrMapOvr>
    <a:masterClrMapping/>
  </p:clrMapOvr>
</p:sld>
</file>

<file path=ppt/theme/theme1.xml><?xml version="1.0" encoding="utf-8"?>
<a:theme xmlns:a="http://schemas.openxmlformats.org/drawingml/2006/main" name="ベルリン">
  <a:themeElements>
    <a:clrScheme name="黄">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ベルリン">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ベルリン">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182F651C-E5DA-470F-A6A6-D70E9A5EBFB8}">
  <ds:schemaRefs>
    <ds:schemaRef ds:uri="http://schemas.microsoft.com/sharepoint/v3/contenttype/forms"/>
  </ds:schemaRefs>
</ds:datastoreItem>
</file>

<file path=customXml/itemProps2.xml><?xml version="1.0" encoding="utf-8"?>
<ds:datastoreItem xmlns:ds="http://schemas.openxmlformats.org/officeDocument/2006/customXml" ds:itemID="{FD975AF8-B1C6-436B-A274-2C3ADC7798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24273A0-A4DF-47AA-BF1F-8758123399CE}">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TM04033917[[fn=ベルリン]]</Template>
  <TotalTime>729</TotalTime>
  <Words>269</Words>
  <Application>Microsoft Office PowerPoint</Application>
  <PresentationFormat>ワイド画面</PresentationFormat>
  <Paragraphs>37</Paragraphs>
  <Slides>8</Slides>
  <Notes>6</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8</vt:i4>
      </vt:variant>
    </vt:vector>
  </HeadingPairs>
  <TitlesOfParts>
    <vt:vector size="13" baseType="lpstr">
      <vt:lpstr>Meiryo UI</vt:lpstr>
      <vt:lpstr>游明朝</vt:lpstr>
      <vt:lpstr>Arial</vt:lpstr>
      <vt:lpstr>Trebuchet MS</vt:lpstr>
      <vt:lpstr>ベルリン</vt:lpstr>
      <vt:lpstr>思想家</vt:lpstr>
      <vt:lpstr>吉田松陰</vt:lpstr>
      <vt:lpstr>概　略</vt:lpstr>
      <vt:lpstr>年　譜</vt:lpstr>
      <vt:lpstr>思想家</vt:lpstr>
      <vt:lpstr>中江兆民</vt:lpstr>
      <vt:lpstr>概　略</vt:lpstr>
      <vt:lpstr>年　譜</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共有 清水書院</dc:creator>
  <cp:lastModifiedBy>右寺 恒在</cp:lastModifiedBy>
  <cp:revision>25</cp:revision>
  <dcterms:created xsi:type="dcterms:W3CDTF">2026-01-27T04:03:56Z</dcterms:created>
  <dcterms:modified xsi:type="dcterms:W3CDTF">2026-07-06T13:16:58Z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